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8" r:id="rId2"/>
    <p:sldMasterId id="2147483806" r:id="rId3"/>
    <p:sldMasterId id="2147483818" r:id="rId4"/>
    <p:sldMasterId id="2147483830" r:id="rId5"/>
    <p:sldMasterId id="2147483842" r:id="rId6"/>
  </p:sldMasterIdLst>
  <p:handoutMasterIdLst>
    <p:handoutMasterId r:id="rId25"/>
  </p:handoutMasterIdLst>
  <p:sldIdLst>
    <p:sldId id="256" r:id="rId7"/>
    <p:sldId id="347" r:id="rId8"/>
    <p:sldId id="305" r:id="rId9"/>
    <p:sldId id="319" r:id="rId10"/>
    <p:sldId id="326" r:id="rId11"/>
    <p:sldId id="327" r:id="rId12"/>
    <p:sldId id="331" r:id="rId13"/>
    <p:sldId id="335" r:id="rId14"/>
    <p:sldId id="344" r:id="rId15"/>
    <p:sldId id="345" r:id="rId16"/>
    <p:sldId id="348" r:id="rId17"/>
    <p:sldId id="340" r:id="rId18"/>
    <p:sldId id="341" r:id="rId19"/>
    <p:sldId id="342" r:id="rId20"/>
    <p:sldId id="343" r:id="rId21"/>
    <p:sldId id="338" r:id="rId22"/>
    <p:sldId id="337" r:id="rId23"/>
    <p:sldId id="34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D5A79-2A88-4BD1-AE80-1FF93B00AA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48197-1B86-49C2-B768-C567697B1A3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 </a:t>
          </a:r>
          <a:r>
            <a:rPr lang="ru-RU" sz="2800" dirty="0" smtClean="0"/>
            <a:t>Профориентация в образовательных организациях  (традиционный подход)   </a:t>
          </a:r>
          <a:endParaRPr lang="ru-RU" sz="2400" b="1" dirty="0"/>
        </a:p>
      </dgm:t>
    </dgm:pt>
    <dgm:pt modelId="{1CD84DF3-FF16-4804-B9D3-44071D444040}" type="parTrans" cxnId="{5C47F215-7743-4CE8-84C3-48BA97EB051D}">
      <dgm:prSet/>
      <dgm:spPr/>
      <dgm:t>
        <a:bodyPr/>
        <a:lstStyle/>
        <a:p>
          <a:endParaRPr lang="ru-RU"/>
        </a:p>
      </dgm:t>
    </dgm:pt>
    <dgm:pt modelId="{4658AE8A-CBFC-4297-9371-CD700482135C}" type="sibTrans" cxnId="{5C47F215-7743-4CE8-84C3-48BA97EB051D}">
      <dgm:prSet/>
      <dgm:spPr/>
      <dgm:t>
        <a:bodyPr/>
        <a:lstStyle/>
        <a:p>
          <a:endParaRPr lang="ru-RU"/>
        </a:p>
      </dgm:t>
    </dgm:pt>
    <dgm:pt modelId="{19AEBD36-2C46-44FE-8610-476CFD12DDC6}">
      <dgm:prSet phldrT="[Текст]" custT="1"/>
      <dgm:spPr/>
      <dgm:t>
        <a:bodyPr/>
        <a:lstStyle/>
        <a:p>
          <a:r>
            <a:rPr lang="ru-RU" sz="2800" b="1" dirty="0" smtClean="0"/>
            <a:t>Труд </a:t>
          </a:r>
          <a:r>
            <a:rPr lang="ru-RU" sz="2800" b="1" dirty="0" smtClean="0"/>
            <a:t>по найму                                      </a:t>
          </a:r>
          <a:r>
            <a:rPr lang="ru-RU" sz="1600" b="1" dirty="0" smtClean="0">
              <a:solidFill>
                <a:srgbClr val="C00000"/>
              </a:solidFill>
            </a:rPr>
            <a:t>в зависимости от потребностей  на  рынка труда  </a:t>
          </a:r>
          <a:endParaRPr lang="ru-RU" sz="1600" b="1" dirty="0">
            <a:solidFill>
              <a:srgbClr val="C00000"/>
            </a:solidFill>
          </a:endParaRPr>
        </a:p>
      </dgm:t>
    </dgm:pt>
    <dgm:pt modelId="{0B7FE46E-0F9E-42BA-9253-A248D43A42A7}" type="parTrans" cxnId="{9873462B-91D3-42E7-8E0D-B735798568E8}">
      <dgm:prSet/>
      <dgm:spPr/>
      <dgm:t>
        <a:bodyPr/>
        <a:lstStyle/>
        <a:p>
          <a:endParaRPr lang="ru-RU"/>
        </a:p>
      </dgm:t>
    </dgm:pt>
    <dgm:pt modelId="{B2394034-21FD-429B-8F46-24DBA4E02AA7}" type="sibTrans" cxnId="{9873462B-91D3-42E7-8E0D-B735798568E8}">
      <dgm:prSet/>
      <dgm:spPr/>
      <dgm:t>
        <a:bodyPr/>
        <a:lstStyle/>
        <a:p>
          <a:endParaRPr lang="ru-RU"/>
        </a:p>
      </dgm:t>
    </dgm:pt>
    <dgm:pt modelId="{36C8B5A4-E075-4D9B-B357-E17B59C0838C}">
      <dgm:prSet custT="1"/>
      <dgm:spPr/>
      <dgm:t>
        <a:bodyPr/>
        <a:lstStyle/>
        <a:p>
          <a:r>
            <a:rPr lang="ru-RU" sz="2400" dirty="0" smtClean="0"/>
            <a:t>Посещение центров занятости и кадровых агентств </a:t>
          </a:r>
          <a:endParaRPr lang="ru-RU" sz="2400" dirty="0"/>
        </a:p>
      </dgm:t>
    </dgm:pt>
    <dgm:pt modelId="{B58C8779-07E9-4202-AF92-4963C58A5A1E}" type="parTrans" cxnId="{D8A8AF69-3A00-4111-B2F2-86B13B2A6293}">
      <dgm:prSet/>
      <dgm:spPr/>
      <dgm:t>
        <a:bodyPr/>
        <a:lstStyle/>
        <a:p>
          <a:endParaRPr lang="ru-RU"/>
        </a:p>
      </dgm:t>
    </dgm:pt>
    <dgm:pt modelId="{ECA61306-CFC5-4580-BA97-02CF978F43A7}" type="sibTrans" cxnId="{D8A8AF69-3A00-4111-B2F2-86B13B2A6293}">
      <dgm:prSet/>
      <dgm:spPr/>
      <dgm:t>
        <a:bodyPr/>
        <a:lstStyle/>
        <a:p>
          <a:endParaRPr lang="ru-RU"/>
        </a:p>
      </dgm:t>
    </dgm:pt>
    <dgm:pt modelId="{57BC5417-D604-4F53-88FF-28A246EB639B}">
      <dgm:prSet custT="1"/>
      <dgm:spPr/>
      <dgm:t>
        <a:bodyPr/>
        <a:lstStyle/>
        <a:p>
          <a:r>
            <a:rPr lang="ru-RU" sz="2400" dirty="0" smtClean="0"/>
            <a:t>Участие в выставках вакансий</a:t>
          </a:r>
        </a:p>
      </dgm:t>
    </dgm:pt>
    <dgm:pt modelId="{1C6BBA99-B978-4606-9C6F-97F7B723EB1D}" type="parTrans" cxnId="{E9172070-520B-4B79-83A9-B0FF38DBF238}">
      <dgm:prSet/>
      <dgm:spPr/>
      <dgm:t>
        <a:bodyPr/>
        <a:lstStyle/>
        <a:p>
          <a:endParaRPr lang="ru-RU"/>
        </a:p>
      </dgm:t>
    </dgm:pt>
    <dgm:pt modelId="{DBCE66EE-2447-4418-BB61-07758C693D9F}" type="sibTrans" cxnId="{E9172070-520B-4B79-83A9-B0FF38DBF238}">
      <dgm:prSet/>
      <dgm:spPr/>
      <dgm:t>
        <a:bodyPr/>
        <a:lstStyle/>
        <a:p>
          <a:endParaRPr lang="ru-RU"/>
        </a:p>
      </dgm:t>
    </dgm:pt>
    <dgm:pt modelId="{19EDAA65-A810-4199-9000-8B2E4A50ABAE}">
      <dgm:prSet custT="1"/>
      <dgm:spPr/>
      <dgm:t>
        <a:bodyPr/>
        <a:lstStyle/>
        <a:p>
          <a:r>
            <a:rPr lang="ru-RU" sz="2400" dirty="0" smtClean="0"/>
            <a:t>Посещение действующих предприятий </a:t>
          </a:r>
        </a:p>
      </dgm:t>
    </dgm:pt>
    <dgm:pt modelId="{36989D97-BCC2-4045-B6D0-19A9B51EA668}" type="parTrans" cxnId="{1A18CEA2-4F00-4648-815A-B4B97CDF4F87}">
      <dgm:prSet/>
      <dgm:spPr/>
      <dgm:t>
        <a:bodyPr/>
        <a:lstStyle/>
        <a:p>
          <a:endParaRPr lang="ru-RU"/>
        </a:p>
      </dgm:t>
    </dgm:pt>
    <dgm:pt modelId="{536BF1C7-6F48-4D83-8896-AA81A1BC5AC3}" type="sibTrans" cxnId="{1A18CEA2-4F00-4648-815A-B4B97CDF4F87}">
      <dgm:prSet/>
      <dgm:spPr/>
      <dgm:t>
        <a:bodyPr/>
        <a:lstStyle/>
        <a:p>
          <a:endParaRPr lang="ru-RU"/>
        </a:p>
      </dgm:t>
    </dgm:pt>
    <dgm:pt modelId="{E3CCD627-5B43-438D-891E-8048ED68C63C}" type="pres">
      <dgm:prSet presAssocID="{C0FD5A79-2A88-4BD1-AE80-1FF93B00AA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D6DA3D-E9AE-46DF-828C-4D3881A506E4}" type="pres">
      <dgm:prSet presAssocID="{A9748197-1B86-49C2-B768-C567697B1A3E}" presName="hierRoot1" presStyleCnt="0">
        <dgm:presLayoutVars>
          <dgm:hierBranch val="r"/>
        </dgm:presLayoutVars>
      </dgm:prSet>
      <dgm:spPr/>
      <dgm:t>
        <a:bodyPr/>
        <a:lstStyle/>
        <a:p>
          <a:endParaRPr lang="ru-RU"/>
        </a:p>
      </dgm:t>
    </dgm:pt>
    <dgm:pt modelId="{5A83F044-2298-4420-86F6-390D84263A75}" type="pres">
      <dgm:prSet presAssocID="{A9748197-1B86-49C2-B768-C567697B1A3E}" presName="rootComposite1" presStyleCnt="0"/>
      <dgm:spPr/>
      <dgm:t>
        <a:bodyPr/>
        <a:lstStyle/>
        <a:p>
          <a:endParaRPr lang="ru-RU"/>
        </a:p>
      </dgm:t>
    </dgm:pt>
    <dgm:pt modelId="{CE7BA981-C9A6-41DE-B584-A3EF19F90BA7}" type="pres">
      <dgm:prSet presAssocID="{A9748197-1B86-49C2-B768-C567697B1A3E}" presName="rootText1" presStyleLbl="node0" presStyleIdx="0" presStyleCnt="1" custScaleX="492388" custLinFactNeighborY="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586251-9C21-43EB-ABEE-541DE175A0C5}" type="pres">
      <dgm:prSet presAssocID="{A9748197-1B86-49C2-B768-C567697B1A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89A30D-3774-4AAF-9378-280EE6016979}" type="pres">
      <dgm:prSet presAssocID="{A9748197-1B86-49C2-B768-C567697B1A3E}" presName="hierChild2" presStyleCnt="0"/>
      <dgm:spPr/>
      <dgm:t>
        <a:bodyPr/>
        <a:lstStyle/>
        <a:p>
          <a:endParaRPr lang="ru-RU"/>
        </a:p>
      </dgm:t>
    </dgm:pt>
    <dgm:pt modelId="{0A0D2FD6-D8B9-4E8C-8839-2BC342528182}" type="pres">
      <dgm:prSet presAssocID="{0B7FE46E-0F9E-42BA-9253-A248D43A42A7}" presName="Name50" presStyleLbl="parChTrans1D2" presStyleIdx="0" presStyleCnt="1"/>
      <dgm:spPr/>
      <dgm:t>
        <a:bodyPr/>
        <a:lstStyle/>
        <a:p>
          <a:endParaRPr lang="ru-RU"/>
        </a:p>
      </dgm:t>
    </dgm:pt>
    <dgm:pt modelId="{823D55E3-EDCC-428B-8082-448977F60624}" type="pres">
      <dgm:prSet presAssocID="{19AEBD36-2C46-44FE-8610-476CFD12DDC6}" presName="hierRoot2" presStyleCnt="0">
        <dgm:presLayoutVars>
          <dgm:hierBranch val="r"/>
        </dgm:presLayoutVars>
      </dgm:prSet>
      <dgm:spPr/>
      <dgm:t>
        <a:bodyPr/>
        <a:lstStyle/>
        <a:p>
          <a:endParaRPr lang="ru-RU"/>
        </a:p>
      </dgm:t>
    </dgm:pt>
    <dgm:pt modelId="{A3F57FE7-4979-4E8B-8E1B-768AC4645728}" type="pres">
      <dgm:prSet presAssocID="{19AEBD36-2C46-44FE-8610-476CFD12DDC6}" presName="rootComposite" presStyleCnt="0"/>
      <dgm:spPr/>
      <dgm:t>
        <a:bodyPr/>
        <a:lstStyle/>
        <a:p>
          <a:endParaRPr lang="ru-RU"/>
        </a:p>
      </dgm:t>
    </dgm:pt>
    <dgm:pt modelId="{C073932B-080A-4B50-AE72-2E18762711E5}" type="pres">
      <dgm:prSet presAssocID="{19AEBD36-2C46-44FE-8610-476CFD12DDC6}" presName="rootText" presStyleLbl="node2" presStyleIdx="0" presStyleCnt="1" custScaleX="272408" custScaleY="99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A84F7-D19E-4B19-83E4-6B9623D45583}" type="pres">
      <dgm:prSet presAssocID="{19AEBD36-2C46-44FE-8610-476CFD12DDC6}" presName="rootConnector" presStyleLbl="node2" presStyleIdx="0" presStyleCnt="1"/>
      <dgm:spPr/>
      <dgm:t>
        <a:bodyPr/>
        <a:lstStyle/>
        <a:p>
          <a:endParaRPr lang="ru-RU"/>
        </a:p>
      </dgm:t>
    </dgm:pt>
    <dgm:pt modelId="{EC90A3EE-3EAB-4D76-BCEE-D553046DDB97}" type="pres">
      <dgm:prSet presAssocID="{19AEBD36-2C46-44FE-8610-476CFD12DDC6}" presName="hierChild4" presStyleCnt="0"/>
      <dgm:spPr/>
      <dgm:t>
        <a:bodyPr/>
        <a:lstStyle/>
        <a:p>
          <a:endParaRPr lang="ru-RU"/>
        </a:p>
      </dgm:t>
    </dgm:pt>
    <dgm:pt modelId="{6A1B8A5A-0776-4C31-AEB1-CFD9CB117A36}" type="pres">
      <dgm:prSet presAssocID="{B58C8779-07E9-4202-AF92-4963C58A5A1E}" presName="Name50" presStyleLbl="parChTrans1D3" presStyleIdx="0" presStyleCnt="3"/>
      <dgm:spPr/>
    </dgm:pt>
    <dgm:pt modelId="{693BB543-4993-4DB3-A495-9568B5563F70}" type="pres">
      <dgm:prSet presAssocID="{36C8B5A4-E075-4D9B-B357-E17B59C0838C}" presName="hierRoot2" presStyleCnt="0">
        <dgm:presLayoutVars>
          <dgm:hierBranch val="init"/>
        </dgm:presLayoutVars>
      </dgm:prSet>
      <dgm:spPr/>
    </dgm:pt>
    <dgm:pt modelId="{5B9E3313-3BB6-4040-8017-CE785E427817}" type="pres">
      <dgm:prSet presAssocID="{36C8B5A4-E075-4D9B-B357-E17B59C0838C}" presName="rootComposite" presStyleCnt="0"/>
      <dgm:spPr/>
    </dgm:pt>
    <dgm:pt modelId="{8C556C0C-81AC-4A39-BA09-FB40C1472500}" type="pres">
      <dgm:prSet presAssocID="{36C8B5A4-E075-4D9B-B357-E17B59C0838C}" presName="rootText" presStyleLbl="node3" presStyleIdx="0" presStyleCnt="3" custScaleX="253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08FB1-E1CC-45BD-AA8F-3377D51E0380}" type="pres">
      <dgm:prSet presAssocID="{36C8B5A4-E075-4D9B-B357-E17B59C0838C}" presName="rootConnector" presStyleLbl="node3" presStyleIdx="0" presStyleCnt="3"/>
      <dgm:spPr/>
      <dgm:t>
        <a:bodyPr/>
        <a:lstStyle/>
        <a:p>
          <a:endParaRPr lang="ru-RU"/>
        </a:p>
      </dgm:t>
    </dgm:pt>
    <dgm:pt modelId="{5B6E5348-C7C2-4C66-8AED-7CBA01E9526E}" type="pres">
      <dgm:prSet presAssocID="{36C8B5A4-E075-4D9B-B357-E17B59C0838C}" presName="hierChild4" presStyleCnt="0"/>
      <dgm:spPr/>
    </dgm:pt>
    <dgm:pt modelId="{7EB63C8B-B76B-4203-8F40-A0DB06A3FD2E}" type="pres">
      <dgm:prSet presAssocID="{36C8B5A4-E075-4D9B-B357-E17B59C0838C}" presName="hierChild5" presStyleCnt="0"/>
      <dgm:spPr/>
    </dgm:pt>
    <dgm:pt modelId="{14899DF3-1F1B-45E9-98E5-61498FF6EC48}" type="pres">
      <dgm:prSet presAssocID="{1C6BBA99-B978-4606-9C6F-97F7B723EB1D}" presName="Name50" presStyleLbl="parChTrans1D3" presStyleIdx="1" presStyleCnt="3"/>
      <dgm:spPr/>
    </dgm:pt>
    <dgm:pt modelId="{45F9C79E-9A27-4B76-B359-C72FA3674F14}" type="pres">
      <dgm:prSet presAssocID="{57BC5417-D604-4F53-88FF-28A246EB639B}" presName="hierRoot2" presStyleCnt="0">
        <dgm:presLayoutVars>
          <dgm:hierBranch val="init"/>
        </dgm:presLayoutVars>
      </dgm:prSet>
      <dgm:spPr/>
    </dgm:pt>
    <dgm:pt modelId="{1C76FBF6-A5F9-49A5-80E4-EDB08E2C7433}" type="pres">
      <dgm:prSet presAssocID="{57BC5417-D604-4F53-88FF-28A246EB639B}" presName="rootComposite" presStyleCnt="0"/>
      <dgm:spPr/>
    </dgm:pt>
    <dgm:pt modelId="{CE9DB63B-5E33-4D4D-811B-9080A59A8D84}" type="pres">
      <dgm:prSet presAssocID="{57BC5417-D604-4F53-88FF-28A246EB639B}" presName="rootText" presStyleLbl="node3" presStyleIdx="1" presStyleCnt="3" custScaleX="253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412E89-EE40-4F03-9A29-3A876AF69515}" type="pres">
      <dgm:prSet presAssocID="{57BC5417-D604-4F53-88FF-28A246EB639B}" presName="rootConnector" presStyleLbl="node3" presStyleIdx="1" presStyleCnt="3"/>
      <dgm:spPr/>
    </dgm:pt>
    <dgm:pt modelId="{2CF0180D-F135-4D3F-83D8-5E44227A1083}" type="pres">
      <dgm:prSet presAssocID="{57BC5417-D604-4F53-88FF-28A246EB639B}" presName="hierChild4" presStyleCnt="0"/>
      <dgm:spPr/>
    </dgm:pt>
    <dgm:pt modelId="{358CD565-0511-482D-816D-AA0CBBE50A08}" type="pres">
      <dgm:prSet presAssocID="{57BC5417-D604-4F53-88FF-28A246EB639B}" presName="hierChild5" presStyleCnt="0"/>
      <dgm:spPr/>
    </dgm:pt>
    <dgm:pt modelId="{F2B4B54B-1F44-4574-8444-6D1DAB702C0F}" type="pres">
      <dgm:prSet presAssocID="{36989D97-BCC2-4045-B6D0-19A9B51EA668}" presName="Name50" presStyleLbl="parChTrans1D3" presStyleIdx="2" presStyleCnt="3"/>
      <dgm:spPr/>
    </dgm:pt>
    <dgm:pt modelId="{03CA7838-DFCA-493D-94FB-145E2C996FD8}" type="pres">
      <dgm:prSet presAssocID="{19EDAA65-A810-4199-9000-8B2E4A50ABAE}" presName="hierRoot2" presStyleCnt="0">
        <dgm:presLayoutVars>
          <dgm:hierBranch val="init"/>
        </dgm:presLayoutVars>
      </dgm:prSet>
      <dgm:spPr/>
    </dgm:pt>
    <dgm:pt modelId="{4E35C7FC-99F4-4E3E-8EDB-C49464C42461}" type="pres">
      <dgm:prSet presAssocID="{19EDAA65-A810-4199-9000-8B2E4A50ABAE}" presName="rootComposite" presStyleCnt="0"/>
      <dgm:spPr/>
    </dgm:pt>
    <dgm:pt modelId="{76B73DB4-28DF-489A-97D6-B2CAE5F5FC38}" type="pres">
      <dgm:prSet presAssocID="{19EDAA65-A810-4199-9000-8B2E4A50ABAE}" presName="rootText" presStyleLbl="node3" presStyleIdx="2" presStyleCnt="3" custScaleX="253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518418-F045-4518-87E2-DE4E3C482387}" type="pres">
      <dgm:prSet presAssocID="{19EDAA65-A810-4199-9000-8B2E4A50ABAE}" presName="rootConnector" presStyleLbl="node3" presStyleIdx="2" presStyleCnt="3"/>
      <dgm:spPr/>
    </dgm:pt>
    <dgm:pt modelId="{E7327DBC-F0F5-4A42-B475-94EB24CCE190}" type="pres">
      <dgm:prSet presAssocID="{19EDAA65-A810-4199-9000-8B2E4A50ABAE}" presName="hierChild4" presStyleCnt="0"/>
      <dgm:spPr/>
    </dgm:pt>
    <dgm:pt modelId="{6C8A06A1-35DF-4829-8DDD-770A339866F4}" type="pres">
      <dgm:prSet presAssocID="{19EDAA65-A810-4199-9000-8B2E4A50ABAE}" presName="hierChild5" presStyleCnt="0"/>
      <dgm:spPr/>
    </dgm:pt>
    <dgm:pt modelId="{FEDB6D5B-B672-4EB8-B828-20E31A4E39D1}" type="pres">
      <dgm:prSet presAssocID="{19AEBD36-2C46-44FE-8610-476CFD12DDC6}" presName="hierChild5" presStyleCnt="0"/>
      <dgm:spPr/>
      <dgm:t>
        <a:bodyPr/>
        <a:lstStyle/>
        <a:p>
          <a:endParaRPr lang="ru-RU"/>
        </a:p>
      </dgm:t>
    </dgm:pt>
    <dgm:pt modelId="{B916647D-ABF9-4E2C-A92C-81A2651AC7D8}" type="pres">
      <dgm:prSet presAssocID="{A9748197-1B86-49C2-B768-C567697B1A3E}" presName="hierChild3" presStyleCnt="0"/>
      <dgm:spPr/>
      <dgm:t>
        <a:bodyPr/>
        <a:lstStyle/>
        <a:p>
          <a:endParaRPr lang="ru-RU"/>
        </a:p>
      </dgm:t>
    </dgm:pt>
  </dgm:ptLst>
  <dgm:cxnLst>
    <dgm:cxn modelId="{D8A8AF69-3A00-4111-B2F2-86B13B2A6293}" srcId="{19AEBD36-2C46-44FE-8610-476CFD12DDC6}" destId="{36C8B5A4-E075-4D9B-B357-E17B59C0838C}" srcOrd="0" destOrd="0" parTransId="{B58C8779-07E9-4202-AF92-4963C58A5A1E}" sibTransId="{ECA61306-CFC5-4580-BA97-02CF978F43A7}"/>
    <dgm:cxn modelId="{5C47F215-7743-4CE8-84C3-48BA97EB051D}" srcId="{C0FD5A79-2A88-4BD1-AE80-1FF93B00AADC}" destId="{A9748197-1B86-49C2-B768-C567697B1A3E}" srcOrd="0" destOrd="0" parTransId="{1CD84DF3-FF16-4804-B9D3-44071D444040}" sibTransId="{4658AE8A-CBFC-4297-9371-CD700482135C}"/>
    <dgm:cxn modelId="{9873462B-91D3-42E7-8E0D-B735798568E8}" srcId="{A9748197-1B86-49C2-B768-C567697B1A3E}" destId="{19AEBD36-2C46-44FE-8610-476CFD12DDC6}" srcOrd="0" destOrd="0" parTransId="{0B7FE46E-0F9E-42BA-9253-A248D43A42A7}" sibTransId="{B2394034-21FD-429B-8F46-24DBA4E02AA7}"/>
    <dgm:cxn modelId="{3557BE8E-9364-4059-BCA8-A6EC05D5FA34}" type="presOf" srcId="{36C8B5A4-E075-4D9B-B357-E17B59C0838C}" destId="{8C556C0C-81AC-4A39-BA09-FB40C1472500}" srcOrd="0" destOrd="0" presId="urn:microsoft.com/office/officeart/2005/8/layout/orgChart1"/>
    <dgm:cxn modelId="{454C7B01-75BE-4396-8269-D2E47D5491A0}" type="presOf" srcId="{19EDAA65-A810-4199-9000-8B2E4A50ABAE}" destId="{40518418-F045-4518-87E2-DE4E3C482387}" srcOrd="1" destOrd="0" presId="urn:microsoft.com/office/officeart/2005/8/layout/orgChart1"/>
    <dgm:cxn modelId="{E9172070-520B-4B79-83A9-B0FF38DBF238}" srcId="{19AEBD36-2C46-44FE-8610-476CFD12DDC6}" destId="{57BC5417-D604-4F53-88FF-28A246EB639B}" srcOrd="1" destOrd="0" parTransId="{1C6BBA99-B978-4606-9C6F-97F7B723EB1D}" sibTransId="{DBCE66EE-2447-4418-BB61-07758C693D9F}"/>
    <dgm:cxn modelId="{1A18CEA2-4F00-4648-815A-B4B97CDF4F87}" srcId="{19AEBD36-2C46-44FE-8610-476CFD12DDC6}" destId="{19EDAA65-A810-4199-9000-8B2E4A50ABAE}" srcOrd="2" destOrd="0" parTransId="{36989D97-BCC2-4045-B6D0-19A9B51EA668}" sibTransId="{536BF1C7-6F48-4D83-8896-AA81A1BC5AC3}"/>
    <dgm:cxn modelId="{38EBF1BF-7199-434C-892D-85AAAF5295DA}" type="presOf" srcId="{C0FD5A79-2A88-4BD1-AE80-1FF93B00AADC}" destId="{E3CCD627-5B43-438D-891E-8048ED68C63C}" srcOrd="0" destOrd="0" presId="urn:microsoft.com/office/officeart/2005/8/layout/orgChart1"/>
    <dgm:cxn modelId="{37C88260-1BD3-444F-8CCB-58E8557D8D29}" type="presOf" srcId="{19AEBD36-2C46-44FE-8610-476CFD12DDC6}" destId="{292A84F7-D19E-4B19-83E4-6B9623D45583}" srcOrd="1" destOrd="0" presId="urn:microsoft.com/office/officeart/2005/8/layout/orgChart1"/>
    <dgm:cxn modelId="{B2195B89-189B-4419-BBB8-05569D2390EF}" type="presOf" srcId="{36989D97-BCC2-4045-B6D0-19A9B51EA668}" destId="{F2B4B54B-1F44-4574-8444-6D1DAB702C0F}" srcOrd="0" destOrd="0" presId="urn:microsoft.com/office/officeart/2005/8/layout/orgChart1"/>
    <dgm:cxn modelId="{E12A5D74-EDDB-489C-B9D9-F764F27FB3D3}" type="presOf" srcId="{19EDAA65-A810-4199-9000-8B2E4A50ABAE}" destId="{76B73DB4-28DF-489A-97D6-B2CAE5F5FC38}" srcOrd="0" destOrd="0" presId="urn:microsoft.com/office/officeart/2005/8/layout/orgChart1"/>
    <dgm:cxn modelId="{AA84304E-A75D-4BAB-8866-FF66D564876F}" type="presOf" srcId="{57BC5417-D604-4F53-88FF-28A246EB639B}" destId="{CE9DB63B-5E33-4D4D-811B-9080A59A8D84}" srcOrd="0" destOrd="0" presId="urn:microsoft.com/office/officeart/2005/8/layout/orgChart1"/>
    <dgm:cxn modelId="{8293F4F7-AD48-4978-A631-39E9C01AB809}" type="presOf" srcId="{A9748197-1B86-49C2-B768-C567697B1A3E}" destId="{CE7BA981-C9A6-41DE-B584-A3EF19F90BA7}" srcOrd="0" destOrd="0" presId="urn:microsoft.com/office/officeart/2005/8/layout/orgChart1"/>
    <dgm:cxn modelId="{178BB13B-666D-4A5C-B6F2-42FC92B8A8C6}" type="presOf" srcId="{A9748197-1B86-49C2-B768-C567697B1A3E}" destId="{C6586251-9C21-43EB-ABEE-541DE175A0C5}" srcOrd="1" destOrd="0" presId="urn:microsoft.com/office/officeart/2005/8/layout/orgChart1"/>
    <dgm:cxn modelId="{AA6C45AF-918F-4BA9-8536-D1C8E5C7EC84}" type="presOf" srcId="{1C6BBA99-B978-4606-9C6F-97F7B723EB1D}" destId="{14899DF3-1F1B-45E9-98E5-61498FF6EC48}" srcOrd="0" destOrd="0" presId="urn:microsoft.com/office/officeart/2005/8/layout/orgChart1"/>
    <dgm:cxn modelId="{CA096F97-3AAF-45E0-A615-3EE4A0142CFD}" type="presOf" srcId="{B58C8779-07E9-4202-AF92-4963C58A5A1E}" destId="{6A1B8A5A-0776-4C31-AEB1-CFD9CB117A36}" srcOrd="0" destOrd="0" presId="urn:microsoft.com/office/officeart/2005/8/layout/orgChart1"/>
    <dgm:cxn modelId="{B2F33C36-8955-4B8E-91D5-0674D245E0A8}" type="presOf" srcId="{19AEBD36-2C46-44FE-8610-476CFD12DDC6}" destId="{C073932B-080A-4B50-AE72-2E18762711E5}" srcOrd="0" destOrd="0" presId="urn:microsoft.com/office/officeart/2005/8/layout/orgChart1"/>
    <dgm:cxn modelId="{EF655583-D107-4459-850D-FACF84CEA8FC}" type="presOf" srcId="{36C8B5A4-E075-4D9B-B357-E17B59C0838C}" destId="{83508FB1-E1CC-45BD-AA8F-3377D51E0380}" srcOrd="1" destOrd="0" presId="urn:microsoft.com/office/officeart/2005/8/layout/orgChart1"/>
    <dgm:cxn modelId="{5737F78E-05EF-4D1D-A188-C3913050A39E}" type="presOf" srcId="{57BC5417-D604-4F53-88FF-28A246EB639B}" destId="{1A412E89-EE40-4F03-9A29-3A876AF69515}" srcOrd="1" destOrd="0" presId="urn:microsoft.com/office/officeart/2005/8/layout/orgChart1"/>
    <dgm:cxn modelId="{787DBE72-CB99-481E-BD38-198B9C4D4A4C}" type="presOf" srcId="{0B7FE46E-0F9E-42BA-9253-A248D43A42A7}" destId="{0A0D2FD6-D8B9-4E8C-8839-2BC342528182}" srcOrd="0" destOrd="0" presId="urn:microsoft.com/office/officeart/2005/8/layout/orgChart1"/>
    <dgm:cxn modelId="{57BF686E-2E5F-4DFD-A78F-4F849D6BA7C9}" type="presParOf" srcId="{E3CCD627-5B43-438D-891E-8048ED68C63C}" destId="{60D6DA3D-E9AE-46DF-828C-4D3881A506E4}" srcOrd="0" destOrd="0" presId="urn:microsoft.com/office/officeart/2005/8/layout/orgChart1"/>
    <dgm:cxn modelId="{42C2BECD-DB70-4C27-B6AF-F3EF005E40BD}" type="presParOf" srcId="{60D6DA3D-E9AE-46DF-828C-4D3881A506E4}" destId="{5A83F044-2298-4420-86F6-390D84263A75}" srcOrd="0" destOrd="0" presId="urn:microsoft.com/office/officeart/2005/8/layout/orgChart1"/>
    <dgm:cxn modelId="{5B6B48D4-39FF-4F2E-8C51-6593D9BDB217}" type="presParOf" srcId="{5A83F044-2298-4420-86F6-390D84263A75}" destId="{CE7BA981-C9A6-41DE-B584-A3EF19F90BA7}" srcOrd="0" destOrd="0" presId="urn:microsoft.com/office/officeart/2005/8/layout/orgChart1"/>
    <dgm:cxn modelId="{3703630E-CADC-49F8-BE3C-D3370F8C1B21}" type="presParOf" srcId="{5A83F044-2298-4420-86F6-390D84263A75}" destId="{C6586251-9C21-43EB-ABEE-541DE175A0C5}" srcOrd="1" destOrd="0" presId="urn:microsoft.com/office/officeart/2005/8/layout/orgChart1"/>
    <dgm:cxn modelId="{547B265C-FB3B-41F1-8C2B-F21E9E41DFCD}" type="presParOf" srcId="{60D6DA3D-E9AE-46DF-828C-4D3881A506E4}" destId="{6F89A30D-3774-4AAF-9378-280EE6016979}" srcOrd="1" destOrd="0" presId="urn:microsoft.com/office/officeart/2005/8/layout/orgChart1"/>
    <dgm:cxn modelId="{1628656F-FCAF-4493-BA75-592B5CEF35C8}" type="presParOf" srcId="{6F89A30D-3774-4AAF-9378-280EE6016979}" destId="{0A0D2FD6-D8B9-4E8C-8839-2BC342528182}" srcOrd="0" destOrd="0" presId="urn:microsoft.com/office/officeart/2005/8/layout/orgChart1"/>
    <dgm:cxn modelId="{FA676A71-3154-4C97-AC79-2B59F63E6C49}" type="presParOf" srcId="{6F89A30D-3774-4AAF-9378-280EE6016979}" destId="{823D55E3-EDCC-428B-8082-448977F60624}" srcOrd="1" destOrd="0" presId="urn:microsoft.com/office/officeart/2005/8/layout/orgChart1"/>
    <dgm:cxn modelId="{5FA91921-DCC8-4905-9B0E-8080FA562B46}" type="presParOf" srcId="{823D55E3-EDCC-428B-8082-448977F60624}" destId="{A3F57FE7-4979-4E8B-8E1B-768AC4645728}" srcOrd="0" destOrd="0" presId="urn:microsoft.com/office/officeart/2005/8/layout/orgChart1"/>
    <dgm:cxn modelId="{9148812D-3876-4987-8CD7-5EB93577F246}" type="presParOf" srcId="{A3F57FE7-4979-4E8B-8E1B-768AC4645728}" destId="{C073932B-080A-4B50-AE72-2E18762711E5}" srcOrd="0" destOrd="0" presId="urn:microsoft.com/office/officeart/2005/8/layout/orgChart1"/>
    <dgm:cxn modelId="{B42DA45A-7DEF-424D-8845-2AB234D7AB29}" type="presParOf" srcId="{A3F57FE7-4979-4E8B-8E1B-768AC4645728}" destId="{292A84F7-D19E-4B19-83E4-6B9623D45583}" srcOrd="1" destOrd="0" presId="urn:microsoft.com/office/officeart/2005/8/layout/orgChart1"/>
    <dgm:cxn modelId="{1AE5D41F-CA74-450A-9A2F-8CED7F0E21A4}" type="presParOf" srcId="{823D55E3-EDCC-428B-8082-448977F60624}" destId="{EC90A3EE-3EAB-4D76-BCEE-D553046DDB97}" srcOrd="1" destOrd="0" presId="urn:microsoft.com/office/officeart/2005/8/layout/orgChart1"/>
    <dgm:cxn modelId="{2FADDB21-A46D-4BF1-B017-618791515F39}" type="presParOf" srcId="{EC90A3EE-3EAB-4D76-BCEE-D553046DDB97}" destId="{6A1B8A5A-0776-4C31-AEB1-CFD9CB117A36}" srcOrd="0" destOrd="0" presId="urn:microsoft.com/office/officeart/2005/8/layout/orgChart1"/>
    <dgm:cxn modelId="{1FE95583-5626-4ECB-8DDC-247EA3806BF0}" type="presParOf" srcId="{EC90A3EE-3EAB-4D76-BCEE-D553046DDB97}" destId="{693BB543-4993-4DB3-A495-9568B5563F70}" srcOrd="1" destOrd="0" presId="urn:microsoft.com/office/officeart/2005/8/layout/orgChart1"/>
    <dgm:cxn modelId="{8CCC9572-AC27-4948-ABB8-F0654FDD26B3}" type="presParOf" srcId="{693BB543-4993-4DB3-A495-9568B5563F70}" destId="{5B9E3313-3BB6-4040-8017-CE785E427817}" srcOrd="0" destOrd="0" presId="urn:microsoft.com/office/officeart/2005/8/layout/orgChart1"/>
    <dgm:cxn modelId="{1F49B250-91B9-43E5-B2ED-AC6599F99299}" type="presParOf" srcId="{5B9E3313-3BB6-4040-8017-CE785E427817}" destId="{8C556C0C-81AC-4A39-BA09-FB40C1472500}" srcOrd="0" destOrd="0" presId="urn:microsoft.com/office/officeart/2005/8/layout/orgChart1"/>
    <dgm:cxn modelId="{5AAD84F6-CD2B-4228-A356-A2FE09F1EB06}" type="presParOf" srcId="{5B9E3313-3BB6-4040-8017-CE785E427817}" destId="{83508FB1-E1CC-45BD-AA8F-3377D51E0380}" srcOrd="1" destOrd="0" presId="urn:microsoft.com/office/officeart/2005/8/layout/orgChart1"/>
    <dgm:cxn modelId="{C2D383D8-918E-40E3-B642-35C7C5CB81F4}" type="presParOf" srcId="{693BB543-4993-4DB3-A495-9568B5563F70}" destId="{5B6E5348-C7C2-4C66-8AED-7CBA01E9526E}" srcOrd="1" destOrd="0" presId="urn:microsoft.com/office/officeart/2005/8/layout/orgChart1"/>
    <dgm:cxn modelId="{7A5CE0CE-43CC-41CB-9432-A2B2A1BAF692}" type="presParOf" srcId="{693BB543-4993-4DB3-A495-9568B5563F70}" destId="{7EB63C8B-B76B-4203-8F40-A0DB06A3FD2E}" srcOrd="2" destOrd="0" presId="urn:microsoft.com/office/officeart/2005/8/layout/orgChart1"/>
    <dgm:cxn modelId="{618674C2-5FE5-4422-8B09-DBA34FE55182}" type="presParOf" srcId="{EC90A3EE-3EAB-4D76-BCEE-D553046DDB97}" destId="{14899DF3-1F1B-45E9-98E5-61498FF6EC48}" srcOrd="2" destOrd="0" presId="urn:microsoft.com/office/officeart/2005/8/layout/orgChart1"/>
    <dgm:cxn modelId="{AFC77CBC-23EE-4701-8460-811C15B5484A}" type="presParOf" srcId="{EC90A3EE-3EAB-4D76-BCEE-D553046DDB97}" destId="{45F9C79E-9A27-4B76-B359-C72FA3674F14}" srcOrd="3" destOrd="0" presId="urn:microsoft.com/office/officeart/2005/8/layout/orgChart1"/>
    <dgm:cxn modelId="{7CD3959C-4D37-4168-A41C-F0109BCA77EA}" type="presParOf" srcId="{45F9C79E-9A27-4B76-B359-C72FA3674F14}" destId="{1C76FBF6-A5F9-49A5-80E4-EDB08E2C7433}" srcOrd="0" destOrd="0" presId="urn:microsoft.com/office/officeart/2005/8/layout/orgChart1"/>
    <dgm:cxn modelId="{51F443C5-5D54-428B-AA4D-151C9E224F90}" type="presParOf" srcId="{1C76FBF6-A5F9-49A5-80E4-EDB08E2C7433}" destId="{CE9DB63B-5E33-4D4D-811B-9080A59A8D84}" srcOrd="0" destOrd="0" presId="urn:microsoft.com/office/officeart/2005/8/layout/orgChart1"/>
    <dgm:cxn modelId="{6A0B86E3-8122-4012-AF27-746438146EF6}" type="presParOf" srcId="{1C76FBF6-A5F9-49A5-80E4-EDB08E2C7433}" destId="{1A412E89-EE40-4F03-9A29-3A876AF69515}" srcOrd="1" destOrd="0" presId="urn:microsoft.com/office/officeart/2005/8/layout/orgChart1"/>
    <dgm:cxn modelId="{BF7DB4B7-FD97-4723-940D-13A2BBF3EE13}" type="presParOf" srcId="{45F9C79E-9A27-4B76-B359-C72FA3674F14}" destId="{2CF0180D-F135-4D3F-83D8-5E44227A1083}" srcOrd="1" destOrd="0" presId="urn:microsoft.com/office/officeart/2005/8/layout/orgChart1"/>
    <dgm:cxn modelId="{71F83D5D-F52C-45A7-9767-22DC38BA331A}" type="presParOf" srcId="{45F9C79E-9A27-4B76-B359-C72FA3674F14}" destId="{358CD565-0511-482D-816D-AA0CBBE50A08}" srcOrd="2" destOrd="0" presId="urn:microsoft.com/office/officeart/2005/8/layout/orgChart1"/>
    <dgm:cxn modelId="{B8F33014-7629-466C-B6C4-B94FD84E5AF0}" type="presParOf" srcId="{EC90A3EE-3EAB-4D76-BCEE-D553046DDB97}" destId="{F2B4B54B-1F44-4574-8444-6D1DAB702C0F}" srcOrd="4" destOrd="0" presId="urn:microsoft.com/office/officeart/2005/8/layout/orgChart1"/>
    <dgm:cxn modelId="{BC3117C9-D259-4D84-A354-DD7EC97D6DDA}" type="presParOf" srcId="{EC90A3EE-3EAB-4D76-BCEE-D553046DDB97}" destId="{03CA7838-DFCA-493D-94FB-145E2C996FD8}" srcOrd="5" destOrd="0" presId="urn:microsoft.com/office/officeart/2005/8/layout/orgChart1"/>
    <dgm:cxn modelId="{A8DDCC4E-1D7E-4EB8-A4F3-13FE1486E93D}" type="presParOf" srcId="{03CA7838-DFCA-493D-94FB-145E2C996FD8}" destId="{4E35C7FC-99F4-4E3E-8EDB-C49464C42461}" srcOrd="0" destOrd="0" presId="urn:microsoft.com/office/officeart/2005/8/layout/orgChart1"/>
    <dgm:cxn modelId="{F7EF58C2-73DC-46F0-BFD2-EAC0B23A25F5}" type="presParOf" srcId="{4E35C7FC-99F4-4E3E-8EDB-C49464C42461}" destId="{76B73DB4-28DF-489A-97D6-B2CAE5F5FC38}" srcOrd="0" destOrd="0" presId="urn:microsoft.com/office/officeart/2005/8/layout/orgChart1"/>
    <dgm:cxn modelId="{24310FB7-AA71-46A1-B4B3-8DFAB3842EDD}" type="presParOf" srcId="{4E35C7FC-99F4-4E3E-8EDB-C49464C42461}" destId="{40518418-F045-4518-87E2-DE4E3C482387}" srcOrd="1" destOrd="0" presId="urn:microsoft.com/office/officeart/2005/8/layout/orgChart1"/>
    <dgm:cxn modelId="{DBB6E102-E409-4E48-9A48-04E3FD934E29}" type="presParOf" srcId="{03CA7838-DFCA-493D-94FB-145E2C996FD8}" destId="{E7327DBC-F0F5-4A42-B475-94EB24CCE190}" srcOrd="1" destOrd="0" presId="urn:microsoft.com/office/officeart/2005/8/layout/orgChart1"/>
    <dgm:cxn modelId="{1AC52139-77C3-47FB-9DD3-1DAF03488CF3}" type="presParOf" srcId="{03CA7838-DFCA-493D-94FB-145E2C996FD8}" destId="{6C8A06A1-35DF-4829-8DDD-770A339866F4}" srcOrd="2" destOrd="0" presId="urn:microsoft.com/office/officeart/2005/8/layout/orgChart1"/>
    <dgm:cxn modelId="{1D3478FF-E23A-4FCD-86F1-4B0CAC9E6654}" type="presParOf" srcId="{823D55E3-EDCC-428B-8082-448977F60624}" destId="{FEDB6D5B-B672-4EB8-B828-20E31A4E39D1}" srcOrd="2" destOrd="0" presId="urn:microsoft.com/office/officeart/2005/8/layout/orgChart1"/>
    <dgm:cxn modelId="{BBBE3A0D-3D3E-4EE5-85AE-AC4BEA7B3B3E}" type="presParOf" srcId="{60D6DA3D-E9AE-46DF-828C-4D3881A506E4}" destId="{B916647D-ABF9-4E2C-A92C-81A2651AC7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D5A79-2A88-4BD1-AE80-1FF93B00AADC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48197-1B86-49C2-B768-C567697B1A3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 </a:t>
          </a:r>
          <a:r>
            <a:rPr lang="ru-RU" sz="2800" dirty="0" smtClean="0"/>
            <a:t>Профессиональная деятельность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(труд) </a:t>
          </a:r>
          <a:endParaRPr lang="ru-RU" sz="2800" b="1" dirty="0"/>
        </a:p>
      </dgm:t>
    </dgm:pt>
    <dgm:pt modelId="{1CD84DF3-FF16-4804-B9D3-44071D444040}" type="parTrans" cxnId="{5C47F215-7743-4CE8-84C3-48BA97EB051D}">
      <dgm:prSet/>
      <dgm:spPr/>
      <dgm:t>
        <a:bodyPr/>
        <a:lstStyle/>
        <a:p>
          <a:endParaRPr lang="ru-RU"/>
        </a:p>
      </dgm:t>
    </dgm:pt>
    <dgm:pt modelId="{4658AE8A-CBFC-4297-9371-CD700482135C}" type="sibTrans" cxnId="{5C47F215-7743-4CE8-84C3-48BA97EB051D}">
      <dgm:prSet/>
      <dgm:spPr/>
      <dgm:t>
        <a:bodyPr/>
        <a:lstStyle/>
        <a:p>
          <a:endParaRPr lang="ru-RU"/>
        </a:p>
      </dgm:t>
    </dgm:pt>
    <dgm:pt modelId="{19AEBD36-2C46-44FE-8610-476CFD12DDC6}">
      <dgm:prSet phldrT="[Текст]" custT="1"/>
      <dgm:spPr/>
      <dgm:t>
        <a:bodyPr/>
        <a:lstStyle/>
        <a:p>
          <a:r>
            <a:rPr lang="ru-RU" sz="2000" b="1" dirty="0" smtClean="0"/>
            <a:t>Труд </a:t>
          </a:r>
          <a:r>
            <a:rPr lang="ru-RU" sz="2000" b="1" dirty="0" smtClean="0"/>
            <a:t>по найму                                      </a:t>
          </a:r>
          <a:r>
            <a:rPr lang="ru-RU" sz="1600" b="1" dirty="0" smtClean="0">
              <a:solidFill>
                <a:srgbClr val="C00000"/>
              </a:solidFill>
            </a:rPr>
            <a:t>в зависимости от потребностей  на  рынка труда  </a:t>
          </a:r>
          <a:endParaRPr lang="ru-RU" sz="1600" b="1" dirty="0">
            <a:solidFill>
              <a:srgbClr val="C00000"/>
            </a:solidFill>
          </a:endParaRPr>
        </a:p>
      </dgm:t>
    </dgm:pt>
    <dgm:pt modelId="{0B7FE46E-0F9E-42BA-9253-A248D43A42A7}" type="parTrans" cxnId="{9873462B-91D3-42E7-8E0D-B735798568E8}">
      <dgm:prSet/>
      <dgm:spPr/>
      <dgm:t>
        <a:bodyPr/>
        <a:lstStyle/>
        <a:p>
          <a:endParaRPr lang="ru-RU"/>
        </a:p>
      </dgm:t>
    </dgm:pt>
    <dgm:pt modelId="{B2394034-21FD-429B-8F46-24DBA4E02AA7}" type="sibTrans" cxnId="{9873462B-91D3-42E7-8E0D-B735798568E8}">
      <dgm:prSet/>
      <dgm:spPr/>
      <dgm:t>
        <a:bodyPr/>
        <a:lstStyle/>
        <a:p>
          <a:endParaRPr lang="ru-RU"/>
        </a:p>
      </dgm:t>
    </dgm:pt>
    <dgm:pt modelId="{F71D7F75-CBD9-4CF5-9478-75689C110161}">
      <dgm:prSet phldrT="[Текст]" custT="1"/>
      <dgm:spPr/>
      <dgm:t>
        <a:bodyPr/>
        <a:lstStyle/>
        <a:p>
          <a:r>
            <a:rPr lang="ru-RU" sz="2000" b="1" dirty="0" err="1" smtClean="0"/>
            <a:t>Самозанятость</a:t>
          </a:r>
          <a:r>
            <a:rPr lang="ru-RU" sz="2000" b="1" dirty="0" smtClean="0"/>
            <a:t>                            </a:t>
          </a:r>
          <a:r>
            <a:rPr lang="ru-RU" sz="1600" dirty="0" smtClean="0"/>
            <a:t>(сам себе создал рабочее место)                         </a:t>
          </a:r>
          <a:r>
            <a:rPr lang="ru-RU" sz="1600" b="1" dirty="0" smtClean="0">
              <a:solidFill>
                <a:srgbClr val="C00000"/>
              </a:solidFill>
            </a:rPr>
            <a:t>в зависимости от потребностей                            на рынке товаров и услуг    </a:t>
          </a:r>
          <a:endParaRPr lang="ru-RU" sz="1600" b="1" dirty="0">
            <a:solidFill>
              <a:srgbClr val="C00000"/>
            </a:solidFill>
          </a:endParaRPr>
        </a:p>
      </dgm:t>
    </dgm:pt>
    <dgm:pt modelId="{E748522D-A32F-47D8-8862-42B7B71AE0F4}" type="parTrans" cxnId="{D5469548-57EF-437B-99C6-92CF45027E92}">
      <dgm:prSet/>
      <dgm:spPr/>
      <dgm:t>
        <a:bodyPr/>
        <a:lstStyle/>
        <a:p>
          <a:endParaRPr lang="ru-RU"/>
        </a:p>
      </dgm:t>
    </dgm:pt>
    <dgm:pt modelId="{99276A34-30A1-4770-882F-8A2561FE53A9}" type="sibTrans" cxnId="{D5469548-57EF-437B-99C6-92CF45027E92}">
      <dgm:prSet/>
      <dgm:spPr/>
      <dgm:t>
        <a:bodyPr/>
        <a:lstStyle/>
        <a:p>
          <a:endParaRPr lang="ru-RU"/>
        </a:p>
      </dgm:t>
    </dgm:pt>
    <dgm:pt modelId="{61945E46-FA9D-4053-A5AF-77E185522C83}">
      <dgm:prSet/>
      <dgm:spPr/>
      <dgm:t>
        <a:bodyPr/>
        <a:lstStyle/>
        <a:p>
          <a:r>
            <a:rPr lang="ru-RU" b="1" dirty="0" smtClean="0"/>
            <a:t>Предпринимательство</a:t>
          </a:r>
        </a:p>
        <a:p>
          <a:r>
            <a:rPr lang="ru-RU" dirty="0" smtClean="0"/>
            <a:t>(коммерческая деятельность)  </a:t>
          </a:r>
          <a:endParaRPr lang="ru-RU" dirty="0"/>
        </a:p>
      </dgm:t>
    </dgm:pt>
    <dgm:pt modelId="{5686F501-5251-4AA1-80C1-531A63025793}" type="parTrans" cxnId="{3D230D79-7A4A-4485-A11D-5F3322A4C02F}">
      <dgm:prSet/>
      <dgm:spPr/>
    </dgm:pt>
    <dgm:pt modelId="{A3FE4D76-617D-4E1E-9419-6862D385668B}" type="sibTrans" cxnId="{3D230D79-7A4A-4485-A11D-5F3322A4C02F}">
      <dgm:prSet/>
      <dgm:spPr/>
    </dgm:pt>
    <dgm:pt modelId="{EC580498-57F5-4F98-8B15-54A886B0B9EC}">
      <dgm:prSet/>
      <dgm:spPr/>
      <dgm:t>
        <a:bodyPr/>
        <a:lstStyle/>
        <a:p>
          <a:r>
            <a:rPr lang="ru-RU" b="1" dirty="0" smtClean="0"/>
            <a:t>Некоммерческая деятельность </a:t>
          </a:r>
        </a:p>
      </dgm:t>
    </dgm:pt>
    <dgm:pt modelId="{3FC94ADA-6AD4-4AD8-8923-67C562E8BEBB}" type="parTrans" cxnId="{5DC4E7C5-21C5-440D-A267-235784BA5D04}">
      <dgm:prSet/>
      <dgm:spPr/>
    </dgm:pt>
    <dgm:pt modelId="{F6F7B4A5-712E-4F46-A90C-0DF2C47C1D56}" type="sibTrans" cxnId="{5DC4E7C5-21C5-440D-A267-235784BA5D04}">
      <dgm:prSet/>
      <dgm:spPr/>
    </dgm:pt>
    <dgm:pt modelId="{36C8B5A4-E075-4D9B-B357-E17B59C0838C}">
      <dgm:prSet/>
      <dgm:spPr/>
      <dgm:t>
        <a:bodyPr/>
        <a:lstStyle/>
        <a:p>
          <a:endParaRPr lang="ru-RU" dirty="0"/>
        </a:p>
      </dgm:t>
    </dgm:pt>
    <dgm:pt modelId="{B58C8779-07E9-4202-AF92-4963C58A5A1E}" type="parTrans" cxnId="{D8A8AF69-3A00-4111-B2F2-86B13B2A6293}">
      <dgm:prSet/>
      <dgm:spPr/>
    </dgm:pt>
    <dgm:pt modelId="{ECA61306-CFC5-4580-BA97-02CF978F43A7}" type="sibTrans" cxnId="{D8A8AF69-3A00-4111-B2F2-86B13B2A6293}">
      <dgm:prSet/>
      <dgm:spPr/>
    </dgm:pt>
    <dgm:pt modelId="{E3CCD627-5B43-438D-891E-8048ED68C63C}" type="pres">
      <dgm:prSet presAssocID="{C0FD5A79-2A88-4BD1-AE80-1FF93B00AA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D6DA3D-E9AE-46DF-828C-4D3881A506E4}" type="pres">
      <dgm:prSet presAssocID="{A9748197-1B86-49C2-B768-C567697B1A3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A83F044-2298-4420-86F6-390D84263A75}" type="pres">
      <dgm:prSet presAssocID="{A9748197-1B86-49C2-B768-C567697B1A3E}" presName="rootComposite1" presStyleCnt="0"/>
      <dgm:spPr/>
      <dgm:t>
        <a:bodyPr/>
        <a:lstStyle/>
        <a:p>
          <a:endParaRPr lang="ru-RU"/>
        </a:p>
      </dgm:t>
    </dgm:pt>
    <dgm:pt modelId="{CE7BA981-C9A6-41DE-B584-A3EF19F90BA7}" type="pres">
      <dgm:prSet presAssocID="{A9748197-1B86-49C2-B768-C567697B1A3E}" presName="rootText1" presStyleLbl="node0" presStyleIdx="0" presStyleCnt="1" custScaleX="312080" custLinFactNeighborY="36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586251-9C21-43EB-ABEE-541DE175A0C5}" type="pres">
      <dgm:prSet presAssocID="{A9748197-1B86-49C2-B768-C567697B1A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F89A30D-3774-4AAF-9378-280EE6016979}" type="pres">
      <dgm:prSet presAssocID="{A9748197-1B86-49C2-B768-C567697B1A3E}" presName="hierChild2" presStyleCnt="0"/>
      <dgm:spPr/>
      <dgm:t>
        <a:bodyPr/>
        <a:lstStyle/>
        <a:p>
          <a:endParaRPr lang="ru-RU"/>
        </a:p>
      </dgm:t>
    </dgm:pt>
    <dgm:pt modelId="{2352E00F-0F6E-4BFF-B04F-23F382D7C4CF}" type="pres">
      <dgm:prSet presAssocID="{0B7FE46E-0F9E-42BA-9253-A248D43A42A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23D55E3-EDCC-428B-8082-448977F60624}" type="pres">
      <dgm:prSet presAssocID="{19AEBD36-2C46-44FE-8610-476CFD12DDC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F57FE7-4979-4E8B-8E1B-768AC4645728}" type="pres">
      <dgm:prSet presAssocID="{19AEBD36-2C46-44FE-8610-476CFD12DDC6}" presName="rootComposite" presStyleCnt="0"/>
      <dgm:spPr/>
      <dgm:t>
        <a:bodyPr/>
        <a:lstStyle/>
        <a:p>
          <a:endParaRPr lang="ru-RU"/>
        </a:p>
      </dgm:t>
    </dgm:pt>
    <dgm:pt modelId="{C073932B-080A-4B50-AE72-2E18762711E5}" type="pres">
      <dgm:prSet presAssocID="{19AEBD36-2C46-44FE-8610-476CFD12DDC6}" presName="rootText" presStyleLbl="node2" presStyleIdx="0" presStyleCnt="2" custScaleX="152125" custScaleY="99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A84F7-D19E-4B19-83E4-6B9623D45583}" type="pres">
      <dgm:prSet presAssocID="{19AEBD36-2C46-44FE-8610-476CFD12DDC6}" presName="rootConnector" presStyleLbl="node2" presStyleIdx="0" presStyleCnt="2"/>
      <dgm:spPr/>
      <dgm:t>
        <a:bodyPr/>
        <a:lstStyle/>
        <a:p>
          <a:endParaRPr lang="ru-RU"/>
        </a:p>
      </dgm:t>
    </dgm:pt>
    <dgm:pt modelId="{EC90A3EE-3EAB-4D76-BCEE-D553046DDB97}" type="pres">
      <dgm:prSet presAssocID="{19AEBD36-2C46-44FE-8610-476CFD12DDC6}" presName="hierChild4" presStyleCnt="0"/>
      <dgm:spPr/>
      <dgm:t>
        <a:bodyPr/>
        <a:lstStyle/>
        <a:p>
          <a:endParaRPr lang="ru-RU"/>
        </a:p>
      </dgm:t>
    </dgm:pt>
    <dgm:pt modelId="{B8621D40-46DC-47F9-A7CF-1F9A8BFF7CAD}" type="pres">
      <dgm:prSet presAssocID="{B58C8779-07E9-4202-AF92-4963C58A5A1E}" presName="Name37" presStyleLbl="parChTrans1D3" presStyleIdx="0" presStyleCnt="3"/>
      <dgm:spPr/>
    </dgm:pt>
    <dgm:pt modelId="{693BB543-4993-4DB3-A495-9568B5563F70}" type="pres">
      <dgm:prSet presAssocID="{36C8B5A4-E075-4D9B-B357-E17B59C0838C}" presName="hierRoot2" presStyleCnt="0">
        <dgm:presLayoutVars>
          <dgm:hierBranch val="init"/>
        </dgm:presLayoutVars>
      </dgm:prSet>
      <dgm:spPr/>
    </dgm:pt>
    <dgm:pt modelId="{5B9E3313-3BB6-4040-8017-CE785E427817}" type="pres">
      <dgm:prSet presAssocID="{36C8B5A4-E075-4D9B-B357-E17B59C0838C}" presName="rootComposite" presStyleCnt="0"/>
      <dgm:spPr/>
    </dgm:pt>
    <dgm:pt modelId="{8C556C0C-81AC-4A39-BA09-FB40C1472500}" type="pres">
      <dgm:prSet presAssocID="{36C8B5A4-E075-4D9B-B357-E17B59C0838C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508FB1-E1CC-45BD-AA8F-3377D51E0380}" type="pres">
      <dgm:prSet presAssocID="{36C8B5A4-E075-4D9B-B357-E17B59C0838C}" presName="rootConnector" presStyleLbl="node3" presStyleIdx="0" presStyleCnt="3"/>
      <dgm:spPr/>
      <dgm:t>
        <a:bodyPr/>
        <a:lstStyle/>
        <a:p>
          <a:endParaRPr lang="ru-RU"/>
        </a:p>
      </dgm:t>
    </dgm:pt>
    <dgm:pt modelId="{5B6E5348-C7C2-4C66-8AED-7CBA01E9526E}" type="pres">
      <dgm:prSet presAssocID="{36C8B5A4-E075-4D9B-B357-E17B59C0838C}" presName="hierChild4" presStyleCnt="0"/>
      <dgm:spPr/>
    </dgm:pt>
    <dgm:pt modelId="{7EB63C8B-B76B-4203-8F40-A0DB06A3FD2E}" type="pres">
      <dgm:prSet presAssocID="{36C8B5A4-E075-4D9B-B357-E17B59C0838C}" presName="hierChild5" presStyleCnt="0"/>
      <dgm:spPr/>
    </dgm:pt>
    <dgm:pt modelId="{FEDB6D5B-B672-4EB8-B828-20E31A4E39D1}" type="pres">
      <dgm:prSet presAssocID="{19AEBD36-2C46-44FE-8610-476CFD12DDC6}" presName="hierChild5" presStyleCnt="0"/>
      <dgm:spPr/>
      <dgm:t>
        <a:bodyPr/>
        <a:lstStyle/>
        <a:p>
          <a:endParaRPr lang="ru-RU"/>
        </a:p>
      </dgm:t>
    </dgm:pt>
    <dgm:pt modelId="{AA431002-8E1C-40CD-AE7A-C1C4E4E11D31}" type="pres">
      <dgm:prSet presAssocID="{E748522D-A32F-47D8-8862-42B7B71AE0F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5C9A52D-8DBF-4EED-9D73-684887648B51}" type="pres">
      <dgm:prSet presAssocID="{F71D7F75-CBD9-4CF5-9478-75689C110161}" presName="hierRoot2" presStyleCnt="0">
        <dgm:presLayoutVars>
          <dgm:hierBranch/>
        </dgm:presLayoutVars>
      </dgm:prSet>
      <dgm:spPr/>
      <dgm:t>
        <a:bodyPr/>
        <a:lstStyle/>
        <a:p>
          <a:endParaRPr lang="ru-RU"/>
        </a:p>
      </dgm:t>
    </dgm:pt>
    <dgm:pt modelId="{2C6EBA06-7DA1-4B37-A9D2-55535391E637}" type="pres">
      <dgm:prSet presAssocID="{F71D7F75-CBD9-4CF5-9478-75689C110161}" presName="rootComposite" presStyleCnt="0"/>
      <dgm:spPr/>
      <dgm:t>
        <a:bodyPr/>
        <a:lstStyle/>
        <a:p>
          <a:endParaRPr lang="ru-RU"/>
        </a:p>
      </dgm:t>
    </dgm:pt>
    <dgm:pt modelId="{7C816194-4A36-4ECA-ACCE-53170A7B00D4}" type="pres">
      <dgm:prSet presAssocID="{F71D7F75-CBD9-4CF5-9478-75689C110161}" presName="rootText" presStyleLbl="node2" presStyleIdx="1" presStyleCnt="2" custScaleX="1822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CF3379-3295-4337-8DEB-90EA06C36174}" type="pres">
      <dgm:prSet presAssocID="{F71D7F75-CBD9-4CF5-9478-75689C110161}" presName="rootConnector" presStyleLbl="node2" presStyleIdx="1" presStyleCnt="2"/>
      <dgm:spPr/>
      <dgm:t>
        <a:bodyPr/>
        <a:lstStyle/>
        <a:p>
          <a:endParaRPr lang="ru-RU"/>
        </a:p>
      </dgm:t>
    </dgm:pt>
    <dgm:pt modelId="{75D0C29D-EDF8-43E4-B029-B4DD0F62CC24}" type="pres">
      <dgm:prSet presAssocID="{F71D7F75-CBD9-4CF5-9478-75689C110161}" presName="hierChild4" presStyleCnt="0"/>
      <dgm:spPr/>
      <dgm:t>
        <a:bodyPr/>
        <a:lstStyle/>
        <a:p>
          <a:endParaRPr lang="ru-RU"/>
        </a:p>
      </dgm:t>
    </dgm:pt>
    <dgm:pt modelId="{BE754F5B-65AF-44CC-96A7-4B2872E4A427}" type="pres">
      <dgm:prSet presAssocID="{5686F501-5251-4AA1-80C1-531A63025793}" presName="Name35" presStyleLbl="parChTrans1D3" presStyleIdx="1" presStyleCnt="3"/>
      <dgm:spPr/>
    </dgm:pt>
    <dgm:pt modelId="{76010A20-8992-408F-8344-B44A8FACF17F}" type="pres">
      <dgm:prSet presAssocID="{61945E46-FA9D-4053-A5AF-77E185522C83}" presName="hierRoot2" presStyleCnt="0">
        <dgm:presLayoutVars>
          <dgm:hierBranch val="init"/>
        </dgm:presLayoutVars>
      </dgm:prSet>
      <dgm:spPr/>
    </dgm:pt>
    <dgm:pt modelId="{E15AE23E-899A-4EBD-B38B-86DC84A861B3}" type="pres">
      <dgm:prSet presAssocID="{61945E46-FA9D-4053-A5AF-77E185522C83}" presName="rootComposite" presStyleCnt="0"/>
      <dgm:spPr/>
    </dgm:pt>
    <dgm:pt modelId="{1D6E239A-E26E-474F-AF57-E7993A1A995C}" type="pres">
      <dgm:prSet presAssocID="{61945E46-FA9D-4053-A5AF-77E185522C83}" presName="rootText" presStyleLbl="node3" presStyleIdx="1" presStyleCnt="3" custScaleX="123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DB8464-E61D-4196-9C4B-794C4F09F9DE}" type="pres">
      <dgm:prSet presAssocID="{61945E46-FA9D-4053-A5AF-77E185522C83}" presName="rootConnector" presStyleLbl="node3" presStyleIdx="1" presStyleCnt="3"/>
      <dgm:spPr/>
      <dgm:t>
        <a:bodyPr/>
        <a:lstStyle/>
        <a:p>
          <a:endParaRPr lang="ru-RU"/>
        </a:p>
      </dgm:t>
    </dgm:pt>
    <dgm:pt modelId="{673F7496-11BF-441A-85AC-55FE20E17B68}" type="pres">
      <dgm:prSet presAssocID="{61945E46-FA9D-4053-A5AF-77E185522C83}" presName="hierChild4" presStyleCnt="0"/>
      <dgm:spPr/>
    </dgm:pt>
    <dgm:pt modelId="{5DD3D91D-29BC-4A1A-ABC3-9DCD6063DF9E}" type="pres">
      <dgm:prSet presAssocID="{61945E46-FA9D-4053-A5AF-77E185522C83}" presName="hierChild5" presStyleCnt="0"/>
      <dgm:spPr/>
    </dgm:pt>
    <dgm:pt modelId="{BAB6FE20-CF1F-4F4C-BF3E-71B5E6BEB11F}" type="pres">
      <dgm:prSet presAssocID="{3FC94ADA-6AD4-4AD8-8923-67C562E8BEBB}" presName="Name35" presStyleLbl="parChTrans1D3" presStyleIdx="2" presStyleCnt="3"/>
      <dgm:spPr/>
    </dgm:pt>
    <dgm:pt modelId="{DDE39ACF-3C6D-465E-B0F8-B9A883F2AA4B}" type="pres">
      <dgm:prSet presAssocID="{EC580498-57F5-4F98-8B15-54A886B0B9EC}" presName="hierRoot2" presStyleCnt="0">
        <dgm:presLayoutVars>
          <dgm:hierBranch val="init"/>
        </dgm:presLayoutVars>
      </dgm:prSet>
      <dgm:spPr/>
    </dgm:pt>
    <dgm:pt modelId="{A217BDBA-1129-4113-9BA9-B66C12F21B1F}" type="pres">
      <dgm:prSet presAssocID="{EC580498-57F5-4F98-8B15-54A886B0B9EC}" presName="rootComposite" presStyleCnt="0"/>
      <dgm:spPr/>
    </dgm:pt>
    <dgm:pt modelId="{1F2F2F81-1848-469B-8B41-F28A3B14F77C}" type="pres">
      <dgm:prSet presAssocID="{EC580498-57F5-4F98-8B15-54A886B0B9EC}" presName="rootText" presStyleLbl="node3" presStyleIdx="2" presStyleCnt="3" custScaleX="122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7D8B0C-88E0-4B54-B4AE-4C3E1D0AF1F1}" type="pres">
      <dgm:prSet presAssocID="{EC580498-57F5-4F98-8B15-54A886B0B9EC}" presName="rootConnector" presStyleLbl="node3" presStyleIdx="2" presStyleCnt="3"/>
      <dgm:spPr/>
      <dgm:t>
        <a:bodyPr/>
        <a:lstStyle/>
        <a:p>
          <a:endParaRPr lang="ru-RU"/>
        </a:p>
      </dgm:t>
    </dgm:pt>
    <dgm:pt modelId="{60C82287-85D4-4422-ACC1-39DA7D164472}" type="pres">
      <dgm:prSet presAssocID="{EC580498-57F5-4F98-8B15-54A886B0B9EC}" presName="hierChild4" presStyleCnt="0"/>
      <dgm:spPr/>
    </dgm:pt>
    <dgm:pt modelId="{02B96A35-DDD5-4074-923B-BEC434A5231A}" type="pres">
      <dgm:prSet presAssocID="{EC580498-57F5-4F98-8B15-54A886B0B9EC}" presName="hierChild5" presStyleCnt="0"/>
      <dgm:spPr/>
    </dgm:pt>
    <dgm:pt modelId="{7E30554F-861B-4144-A1F9-46031E177B56}" type="pres">
      <dgm:prSet presAssocID="{F71D7F75-CBD9-4CF5-9478-75689C110161}" presName="hierChild5" presStyleCnt="0"/>
      <dgm:spPr/>
      <dgm:t>
        <a:bodyPr/>
        <a:lstStyle/>
        <a:p>
          <a:endParaRPr lang="ru-RU"/>
        </a:p>
      </dgm:t>
    </dgm:pt>
    <dgm:pt modelId="{B916647D-ABF9-4E2C-A92C-81A2651AC7D8}" type="pres">
      <dgm:prSet presAssocID="{A9748197-1B86-49C2-B768-C567697B1A3E}" presName="hierChild3" presStyleCnt="0"/>
      <dgm:spPr/>
      <dgm:t>
        <a:bodyPr/>
        <a:lstStyle/>
        <a:p>
          <a:endParaRPr lang="ru-RU"/>
        </a:p>
      </dgm:t>
    </dgm:pt>
  </dgm:ptLst>
  <dgm:cxnLst>
    <dgm:cxn modelId="{105F858B-2086-4FEB-AB1A-A3AA8571F5B1}" type="presOf" srcId="{36C8B5A4-E075-4D9B-B357-E17B59C0838C}" destId="{83508FB1-E1CC-45BD-AA8F-3377D51E0380}" srcOrd="1" destOrd="0" presId="urn:microsoft.com/office/officeart/2005/8/layout/orgChart1"/>
    <dgm:cxn modelId="{DB2195FE-C678-4735-A98B-6281F3B7A4C5}" type="presOf" srcId="{19AEBD36-2C46-44FE-8610-476CFD12DDC6}" destId="{C073932B-080A-4B50-AE72-2E18762711E5}" srcOrd="0" destOrd="0" presId="urn:microsoft.com/office/officeart/2005/8/layout/orgChart1"/>
    <dgm:cxn modelId="{3E296AAD-50EA-4040-BCB7-1D7BA62B7982}" type="presOf" srcId="{E748522D-A32F-47D8-8862-42B7B71AE0F4}" destId="{AA431002-8E1C-40CD-AE7A-C1C4E4E11D31}" srcOrd="0" destOrd="0" presId="urn:microsoft.com/office/officeart/2005/8/layout/orgChart1"/>
    <dgm:cxn modelId="{F9C84F17-829F-46E9-9D99-940D255773CC}" type="presOf" srcId="{19AEBD36-2C46-44FE-8610-476CFD12DDC6}" destId="{292A84F7-D19E-4B19-83E4-6B9623D45583}" srcOrd="1" destOrd="0" presId="urn:microsoft.com/office/officeart/2005/8/layout/orgChart1"/>
    <dgm:cxn modelId="{4A8B7683-857E-4515-8477-D6D6B5973E71}" type="presOf" srcId="{36C8B5A4-E075-4D9B-B357-E17B59C0838C}" destId="{8C556C0C-81AC-4A39-BA09-FB40C1472500}" srcOrd="0" destOrd="0" presId="urn:microsoft.com/office/officeart/2005/8/layout/orgChart1"/>
    <dgm:cxn modelId="{3B66DEA8-9F90-467B-B23F-9D91EF2613E2}" type="presOf" srcId="{F71D7F75-CBD9-4CF5-9478-75689C110161}" destId="{7C816194-4A36-4ECA-ACCE-53170A7B00D4}" srcOrd="0" destOrd="0" presId="urn:microsoft.com/office/officeart/2005/8/layout/orgChart1"/>
    <dgm:cxn modelId="{8837635C-F970-4A7C-93FA-B29CD1D4010A}" type="presOf" srcId="{EC580498-57F5-4F98-8B15-54A886B0B9EC}" destId="{307D8B0C-88E0-4B54-B4AE-4C3E1D0AF1F1}" srcOrd="1" destOrd="0" presId="urn:microsoft.com/office/officeart/2005/8/layout/orgChart1"/>
    <dgm:cxn modelId="{5DC4E7C5-21C5-440D-A267-235784BA5D04}" srcId="{F71D7F75-CBD9-4CF5-9478-75689C110161}" destId="{EC580498-57F5-4F98-8B15-54A886B0B9EC}" srcOrd="1" destOrd="0" parTransId="{3FC94ADA-6AD4-4AD8-8923-67C562E8BEBB}" sibTransId="{F6F7B4A5-712E-4F46-A90C-0DF2C47C1D56}"/>
    <dgm:cxn modelId="{A1B01170-00F3-4797-B8B1-0263F9187D40}" type="presOf" srcId="{61945E46-FA9D-4053-A5AF-77E185522C83}" destId="{05DB8464-E61D-4196-9C4B-794C4F09F9DE}" srcOrd="1" destOrd="0" presId="urn:microsoft.com/office/officeart/2005/8/layout/orgChart1"/>
    <dgm:cxn modelId="{774ED3FA-A402-4B46-BD25-11036B8785C3}" type="presOf" srcId="{F71D7F75-CBD9-4CF5-9478-75689C110161}" destId="{2BCF3379-3295-4337-8DEB-90EA06C36174}" srcOrd="1" destOrd="0" presId="urn:microsoft.com/office/officeart/2005/8/layout/orgChart1"/>
    <dgm:cxn modelId="{388E8433-F7CD-4938-8642-B5DEF80921ED}" type="presOf" srcId="{EC580498-57F5-4F98-8B15-54A886B0B9EC}" destId="{1F2F2F81-1848-469B-8B41-F28A3B14F77C}" srcOrd="0" destOrd="0" presId="urn:microsoft.com/office/officeart/2005/8/layout/orgChart1"/>
    <dgm:cxn modelId="{14E7677D-31A8-44FC-B713-9B2948E1F87A}" type="presOf" srcId="{B58C8779-07E9-4202-AF92-4963C58A5A1E}" destId="{B8621D40-46DC-47F9-A7CF-1F9A8BFF7CAD}" srcOrd="0" destOrd="0" presId="urn:microsoft.com/office/officeart/2005/8/layout/orgChart1"/>
    <dgm:cxn modelId="{41C6C62C-AA3D-45B7-9A04-D501916AAEB7}" type="presOf" srcId="{A9748197-1B86-49C2-B768-C567697B1A3E}" destId="{C6586251-9C21-43EB-ABEE-541DE175A0C5}" srcOrd="1" destOrd="0" presId="urn:microsoft.com/office/officeart/2005/8/layout/orgChart1"/>
    <dgm:cxn modelId="{C293FD16-290E-4E67-8601-82FB91D9F2EB}" type="presOf" srcId="{3FC94ADA-6AD4-4AD8-8923-67C562E8BEBB}" destId="{BAB6FE20-CF1F-4F4C-BF3E-71B5E6BEB11F}" srcOrd="0" destOrd="0" presId="urn:microsoft.com/office/officeart/2005/8/layout/orgChart1"/>
    <dgm:cxn modelId="{8A4C130A-81A8-4C34-9C02-77C5281619CA}" type="presOf" srcId="{61945E46-FA9D-4053-A5AF-77E185522C83}" destId="{1D6E239A-E26E-474F-AF57-E7993A1A995C}" srcOrd="0" destOrd="0" presId="urn:microsoft.com/office/officeart/2005/8/layout/orgChart1"/>
    <dgm:cxn modelId="{ACEA377A-4630-439B-A118-1C2F12AAA1E8}" type="presOf" srcId="{C0FD5A79-2A88-4BD1-AE80-1FF93B00AADC}" destId="{E3CCD627-5B43-438D-891E-8048ED68C63C}" srcOrd="0" destOrd="0" presId="urn:microsoft.com/office/officeart/2005/8/layout/orgChart1"/>
    <dgm:cxn modelId="{5C47F215-7743-4CE8-84C3-48BA97EB051D}" srcId="{C0FD5A79-2A88-4BD1-AE80-1FF93B00AADC}" destId="{A9748197-1B86-49C2-B768-C567697B1A3E}" srcOrd="0" destOrd="0" parTransId="{1CD84DF3-FF16-4804-B9D3-44071D444040}" sibTransId="{4658AE8A-CBFC-4297-9371-CD700482135C}"/>
    <dgm:cxn modelId="{B00E9F3C-ACF8-4DB1-89AD-8E905B1BBAFB}" type="presOf" srcId="{A9748197-1B86-49C2-B768-C567697B1A3E}" destId="{CE7BA981-C9A6-41DE-B584-A3EF19F90BA7}" srcOrd="0" destOrd="0" presId="urn:microsoft.com/office/officeart/2005/8/layout/orgChart1"/>
    <dgm:cxn modelId="{3D230D79-7A4A-4485-A11D-5F3322A4C02F}" srcId="{F71D7F75-CBD9-4CF5-9478-75689C110161}" destId="{61945E46-FA9D-4053-A5AF-77E185522C83}" srcOrd="0" destOrd="0" parTransId="{5686F501-5251-4AA1-80C1-531A63025793}" sibTransId="{A3FE4D76-617D-4E1E-9419-6862D385668B}"/>
    <dgm:cxn modelId="{D8A8AF69-3A00-4111-B2F2-86B13B2A6293}" srcId="{19AEBD36-2C46-44FE-8610-476CFD12DDC6}" destId="{36C8B5A4-E075-4D9B-B357-E17B59C0838C}" srcOrd="0" destOrd="0" parTransId="{B58C8779-07E9-4202-AF92-4963C58A5A1E}" sibTransId="{ECA61306-CFC5-4580-BA97-02CF978F43A7}"/>
    <dgm:cxn modelId="{D5469548-57EF-437B-99C6-92CF45027E92}" srcId="{A9748197-1B86-49C2-B768-C567697B1A3E}" destId="{F71D7F75-CBD9-4CF5-9478-75689C110161}" srcOrd="1" destOrd="0" parTransId="{E748522D-A32F-47D8-8862-42B7B71AE0F4}" sibTransId="{99276A34-30A1-4770-882F-8A2561FE53A9}"/>
    <dgm:cxn modelId="{D32611CB-06D9-40D3-8F55-F7A3A040351F}" type="presOf" srcId="{0B7FE46E-0F9E-42BA-9253-A248D43A42A7}" destId="{2352E00F-0F6E-4BFF-B04F-23F382D7C4CF}" srcOrd="0" destOrd="0" presId="urn:microsoft.com/office/officeart/2005/8/layout/orgChart1"/>
    <dgm:cxn modelId="{9873462B-91D3-42E7-8E0D-B735798568E8}" srcId="{A9748197-1B86-49C2-B768-C567697B1A3E}" destId="{19AEBD36-2C46-44FE-8610-476CFD12DDC6}" srcOrd="0" destOrd="0" parTransId="{0B7FE46E-0F9E-42BA-9253-A248D43A42A7}" sibTransId="{B2394034-21FD-429B-8F46-24DBA4E02AA7}"/>
    <dgm:cxn modelId="{9A72C05C-409B-4716-A5D1-318AD9D05657}" type="presOf" srcId="{5686F501-5251-4AA1-80C1-531A63025793}" destId="{BE754F5B-65AF-44CC-96A7-4B2872E4A427}" srcOrd="0" destOrd="0" presId="urn:microsoft.com/office/officeart/2005/8/layout/orgChart1"/>
    <dgm:cxn modelId="{EF355F78-9EC6-4923-97A8-9AE706511988}" type="presParOf" srcId="{E3CCD627-5B43-438D-891E-8048ED68C63C}" destId="{60D6DA3D-E9AE-46DF-828C-4D3881A506E4}" srcOrd="0" destOrd="0" presId="urn:microsoft.com/office/officeart/2005/8/layout/orgChart1"/>
    <dgm:cxn modelId="{59AD1466-F9B2-427F-8187-35232AB97EEC}" type="presParOf" srcId="{60D6DA3D-E9AE-46DF-828C-4D3881A506E4}" destId="{5A83F044-2298-4420-86F6-390D84263A75}" srcOrd="0" destOrd="0" presId="urn:microsoft.com/office/officeart/2005/8/layout/orgChart1"/>
    <dgm:cxn modelId="{7A981A38-8573-486C-88B0-E1107F8EF266}" type="presParOf" srcId="{5A83F044-2298-4420-86F6-390D84263A75}" destId="{CE7BA981-C9A6-41DE-B584-A3EF19F90BA7}" srcOrd="0" destOrd="0" presId="urn:microsoft.com/office/officeart/2005/8/layout/orgChart1"/>
    <dgm:cxn modelId="{AD99997A-E76C-4CB2-ADC4-CB77237FEBCC}" type="presParOf" srcId="{5A83F044-2298-4420-86F6-390D84263A75}" destId="{C6586251-9C21-43EB-ABEE-541DE175A0C5}" srcOrd="1" destOrd="0" presId="urn:microsoft.com/office/officeart/2005/8/layout/orgChart1"/>
    <dgm:cxn modelId="{800F133F-8B11-4D68-B727-B6AE0C7E8C14}" type="presParOf" srcId="{60D6DA3D-E9AE-46DF-828C-4D3881A506E4}" destId="{6F89A30D-3774-4AAF-9378-280EE6016979}" srcOrd="1" destOrd="0" presId="urn:microsoft.com/office/officeart/2005/8/layout/orgChart1"/>
    <dgm:cxn modelId="{F7F6460D-6530-42CE-9D12-F9E9601CC0AD}" type="presParOf" srcId="{6F89A30D-3774-4AAF-9378-280EE6016979}" destId="{2352E00F-0F6E-4BFF-B04F-23F382D7C4CF}" srcOrd="0" destOrd="0" presId="urn:microsoft.com/office/officeart/2005/8/layout/orgChart1"/>
    <dgm:cxn modelId="{4B9492BC-A29F-4292-B982-20D0F57C8A8E}" type="presParOf" srcId="{6F89A30D-3774-4AAF-9378-280EE6016979}" destId="{823D55E3-EDCC-428B-8082-448977F60624}" srcOrd="1" destOrd="0" presId="urn:microsoft.com/office/officeart/2005/8/layout/orgChart1"/>
    <dgm:cxn modelId="{4A0755C3-1A0F-4450-8473-E863D1F9A347}" type="presParOf" srcId="{823D55E3-EDCC-428B-8082-448977F60624}" destId="{A3F57FE7-4979-4E8B-8E1B-768AC4645728}" srcOrd="0" destOrd="0" presId="urn:microsoft.com/office/officeart/2005/8/layout/orgChart1"/>
    <dgm:cxn modelId="{E625AF7E-D1C2-42AD-9781-74CB156854DD}" type="presParOf" srcId="{A3F57FE7-4979-4E8B-8E1B-768AC4645728}" destId="{C073932B-080A-4B50-AE72-2E18762711E5}" srcOrd="0" destOrd="0" presId="urn:microsoft.com/office/officeart/2005/8/layout/orgChart1"/>
    <dgm:cxn modelId="{7A127B56-A4A4-4564-9E5F-089A7023B08A}" type="presParOf" srcId="{A3F57FE7-4979-4E8B-8E1B-768AC4645728}" destId="{292A84F7-D19E-4B19-83E4-6B9623D45583}" srcOrd="1" destOrd="0" presId="urn:microsoft.com/office/officeart/2005/8/layout/orgChart1"/>
    <dgm:cxn modelId="{844D8B01-3172-4AC7-AAE8-FCEAC22015EF}" type="presParOf" srcId="{823D55E3-EDCC-428B-8082-448977F60624}" destId="{EC90A3EE-3EAB-4D76-BCEE-D553046DDB97}" srcOrd="1" destOrd="0" presId="urn:microsoft.com/office/officeart/2005/8/layout/orgChart1"/>
    <dgm:cxn modelId="{BDC81E03-296C-4BB0-A18E-D61A9E5B1051}" type="presParOf" srcId="{EC90A3EE-3EAB-4D76-BCEE-D553046DDB97}" destId="{B8621D40-46DC-47F9-A7CF-1F9A8BFF7CAD}" srcOrd="0" destOrd="0" presId="urn:microsoft.com/office/officeart/2005/8/layout/orgChart1"/>
    <dgm:cxn modelId="{614BC195-2966-4E03-82B0-819250274AC2}" type="presParOf" srcId="{EC90A3EE-3EAB-4D76-BCEE-D553046DDB97}" destId="{693BB543-4993-4DB3-A495-9568B5563F70}" srcOrd="1" destOrd="0" presId="urn:microsoft.com/office/officeart/2005/8/layout/orgChart1"/>
    <dgm:cxn modelId="{3CA2C635-6C0F-48C6-A6BB-D96A0DE455FB}" type="presParOf" srcId="{693BB543-4993-4DB3-A495-9568B5563F70}" destId="{5B9E3313-3BB6-4040-8017-CE785E427817}" srcOrd="0" destOrd="0" presId="urn:microsoft.com/office/officeart/2005/8/layout/orgChart1"/>
    <dgm:cxn modelId="{EBF1F088-B9F4-4163-BCE4-EFFEC15E1FD3}" type="presParOf" srcId="{5B9E3313-3BB6-4040-8017-CE785E427817}" destId="{8C556C0C-81AC-4A39-BA09-FB40C1472500}" srcOrd="0" destOrd="0" presId="urn:microsoft.com/office/officeart/2005/8/layout/orgChart1"/>
    <dgm:cxn modelId="{5D67A71C-6BD7-435A-B981-D77FD61BEC04}" type="presParOf" srcId="{5B9E3313-3BB6-4040-8017-CE785E427817}" destId="{83508FB1-E1CC-45BD-AA8F-3377D51E0380}" srcOrd="1" destOrd="0" presId="urn:microsoft.com/office/officeart/2005/8/layout/orgChart1"/>
    <dgm:cxn modelId="{EC3ABCEC-CAC6-4E1F-B63A-3D0658603DD5}" type="presParOf" srcId="{693BB543-4993-4DB3-A495-9568B5563F70}" destId="{5B6E5348-C7C2-4C66-8AED-7CBA01E9526E}" srcOrd="1" destOrd="0" presId="urn:microsoft.com/office/officeart/2005/8/layout/orgChart1"/>
    <dgm:cxn modelId="{CAB6841B-A8B0-4145-B982-BC60D14488BB}" type="presParOf" srcId="{693BB543-4993-4DB3-A495-9568B5563F70}" destId="{7EB63C8B-B76B-4203-8F40-A0DB06A3FD2E}" srcOrd="2" destOrd="0" presId="urn:microsoft.com/office/officeart/2005/8/layout/orgChart1"/>
    <dgm:cxn modelId="{41D03D1B-920E-4E1C-9202-278CE3980CF6}" type="presParOf" srcId="{823D55E3-EDCC-428B-8082-448977F60624}" destId="{FEDB6D5B-B672-4EB8-B828-20E31A4E39D1}" srcOrd="2" destOrd="0" presId="urn:microsoft.com/office/officeart/2005/8/layout/orgChart1"/>
    <dgm:cxn modelId="{1897F7D9-2365-4AC4-8F06-0260B6E0CAD9}" type="presParOf" srcId="{6F89A30D-3774-4AAF-9378-280EE6016979}" destId="{AA431002-8E1C-40CD-AE7A-C1C4E4E11D31}" srcOrd="2" destOrd="0" presId="urn:microsoft.com/office/officeart/2005/8/layout/orgChart1"/>
    <dgm:cxn modelId="{D0C9C92F-62C3-470E-A00B-544CCBD02CF3}" type="presParOf" srcId="{6F89A30D-3774-4AAF-9378-280EE6016979}" destId="{75C9A52D-8DBF-4EED-9D73-684887648B51}" srcOrd="3" destOrd="0" presId="urn:microsoft.com/office/officeart/2005/8/layout/orgChart1"/>
    <dgm:cxn modelId="{EE11B2F5-0708-4217-8767-507BFAB93038}" type="presParOf" srcId="{75C9A52D-8DBF-4EED-9D73-684887648B51}" destId="{2C6EBA06-7DA1-4B37-A9D2-55535391E637}" srcOrd="0" destOrd="0" presId="urn:microsoft.com/office/officeart/2005/8/layout/orgChart1"/>
    <dgm:cxn modelId="{A094F63E-E598-4C58-A299-492986BC60D6}" type="presParOf" srcId="{2C6EBA06-7DA1-4B37-A9D2-55535391E637}" destId="{7C816194-4A36-4ECA-ACCE-53170A7B00D4}" srcOrd="0" destOrd="0" presId="urn:microsoft.com/office/officeart/2005/8/layout/orgChart1"/>
    <dgm:cxn modelId="{DC4EC4D8-C3E4-4FF1-A8E7-B37B0E64D219}" type="presParOf" srcId="{2C6EBA06-7DA1-4B37-A9D2-55535391E637}" destId="{2BCF3379-3295-4337-8DEB-90EA06C36174}" srcOrd="1" destOrd="0" presId="urn:microsoft.com/office/officeart/2005/8/layout/orgChart1"/>
    <dgm:cxn modelId="{8BA1C926-BC13-4B17-80FA-1F87BC9EB704}" type="presParOf" srcId="{75C9A52D-8DBF-4EED-9D73-684887648B51}" destId="{75D0C29D-EDF8-43E4-B029-B4DD0F62CC24}" srcOrd="1" destOrd="0" presId="urn:microsoft.com/office/officeart/2005/8/layout/orgChart1"/>
    <dgm:cxn modelId="{F655F627-E9DA-4782-AA74-1BF8D46D88D4}" type="presParOf" srcId="{75D0C29D-EDF8-43E4-B029-B4DD0F62CC24}" destId="{BE754F5B-65AF-44CC-96A7-4B2872E4A427}" srcOrd="0" destOrd="0" presId="urn:microsoft.com/office/officeart/2005/8/layout/orgChart1"/>
    <dgm:cxn modelId="{CC64D783-4A0B-4954-A4A8-B1628B560AA5}" type="presParOf" srcId="{75D0C29D-EDF8-43E4-B029-B4DD0F62CC24}" destId="{76010A20-8992-408F-8344-B44A8FACF17F}" srcOrd="1" destOrd="0" presId="urn:microsoft.com/office/officeart/2005/8/layout/orgChart1"/>
    <dgm:cxn modelId="{55D372CA-D2A6-4544-B31B-335B74DCA40E}" type="presParOf" srcId="{76010A20-8992-408F-8344-B44A8FACF17F}" destId="{E15AE23E-899A-4EBD-B38B-86DC84A861B3}" srcOrd="0" destOrd="0" presId="urn:microsoft.com/office/officeart/2005/8/layout/orgChart1"/>
    <dgm:cxn modelId="{F3B7600E-F2D3-451A-9E09-46E8588F3DC6}" type="presParOf" srcId="{E15AE23E-899A-4EBD-B38B-86DC84A861B3}" destId="{1D6E239A-E26E-474F-AF57-E7993A1A995C}" srcOrd="0" destOrd="0" presId="urn:microsoft.com/office/officeart/2005/8/layout/orgChart1"/>
    <dgm:cxn modelId="{A22EA648-30A1-4D6C-AC92-21716091BC3B}" type="presParOf" srcId="{E15AE23E-899A-4EBD-B38B-86DC84A861B3}" destId="{05DB8464-E61D-4196-9C4B-794C4F09F9DE}" srcOrd="1" destOrd="0" presId="urn:microsoft.com/office/officeart/2005/8/layout/orgChart1"/>
    <dgm:cxn modelId="{02B46296-1D18-41A7-BCBC-DA79BD2DCFD7}" type="presParOf" srcId="{76010A20-8992-408F-8344-B44A8FACF17F}" destId="{673F7496-11BF-441A-85AC-55FE20E17B68}" srcOrd="1" destOrd="0" presId="urn:microsoft.com/office/officeart/2005/8/layout/orgChart1"/>
    <dgm:cxn modelId="{8649E2EB-CD39-4E6B-AFA2-490740A8EAE0}" type="presParOf" srcId="{76010A20-8992-408F-8344-B44A8FACF17F}" destId="{5DD3D91D-29BC-4A1A-ABC3-9DCD6063DF9E}" srcOrd="2" destOrd="0" presId="urn:microsoft.com/office/officeart/2005/8/layout/orgChart1"/>
    <dgm:cxn modelId="{39596805-D5C3-416A-83CD-0AC62D6628CD}" type="presParOf" srcId="{75D0C29D-EDF8-43E4-B029-B4DD0F62CC24}" destId="{BAB6FE20-CF1F-4F4C-BF3E-71B5E6BEB11F}" srcOrd="2" destOrd="0" presId="urn:microsoft.com/office/officeart/2005/8/layout/orgChart1"/>
    <dgm:cxn modelId="{84A72469-4A3B-4B8A-99C5-2D61988EEED5}" type="presParOf" srcId="{75D0C29D-EDF8-43E4-B029-B4DD0F62CC24}" destId="{DDE39ACF-3C6D-465E-B0F8-B9A883F2AA4B}" srcOrd="3" destOrd="0" presId="urn:microsoft.com/office/officeart/2005/8/layout/orgChart1"/>
    <dgm:cxn modelId="{411EB848-A727-4263-B2B1-0FB6F5B478C9}" type="presParOf" srcId="{DDE39ACF-3C6D-465E-B0F8-B9A883F2AA4B}" destId="{A217BDBA-1129-4113-9BA9-B66C12F21B1F}" srcOrd="0" destOrd="0" presId="urn:microsoft.com/office/officeart/2005/8/layout/orgChart1"/>
    <dgm:cxn modelId="{5EB724A1-D114-4F8B-8B3F-B81D43A37295}" type="presParOf" srcId="{A217BDBA-1129-4113-9BA9-B66C12F21B1F}" destId="{1F2F2F81-1848-469B-8B41-F28A3B14F77C}" srcOrd="0" destOrd="0" presId="urn:microsoft.com/office/officeart/2005/8/layout/orgChart1"/>
    <dgm:cxn modelId="{860B9C4F-DBEB-45B9-91B1-F3FBD9B60BE9}" type="presParOf" srcId="{A217BDBA-1129-4113-9BA9-B66C12F21B1F}" destId="{307D8B0C-88E0-4B54-B4AE-4C3E1D0AF1F1}" srcOrd="1" destOrd="0" presId="urn:microsoft.com/office/officeart/2005/8/layout/orgChart1"/>
    <dgm:cxn modelId="{7016B126-EBCB-417E-8533-2E02926CAD9D}" type="presParOf" srcId="{DDE39ACF-3C6D-465E-B0F8-B9A883F2AA4B}" destId="{60C82287-85D4-4422-ACC1-39DA7D164472}" srcOrd="1" destOrd="0" presId="urn:microsoft.com/office/officeart/2005/8/layout/orgChart1"/>
    <dgm:cxn modelId="{BDB88F5C-BDAE-43B2-92EB-8E0C9E06683A}" type="presParOf" srcId="{DDE39ACF-3C6D-465E-B0F8-B9A883F2AA4B}" destId="{02B96A35-DDD5-4074-923B-BEC434A5231A}" srcOrd="2" destOrd="0" presId="urn:microsoft.com/office/officeart/2005/8/layout/orgChart1"/>
    <dgm:cxn modelId="{624634D1-A581-4014-AFF8-01A12DCD5FAA}" type="presParOf" srcId="{75C9A52D-8DBF-4EED-9D73-684887648B51}" destId="{7E30554F-861B-4144-A1F9-46031E177B56}" srcOrd="2" destOrd="0" presId="urn:microsoft.com/office/officeart/2005/8/layout/orgChart1"/>
    <dgm:cxn modelId="{F9D019C8-470D-48B1-BEAF-14AACEE18EFB}" type="presParOf" srcId="{60D6DA3D-E9AE-46DF-828C-4D3881A506E4}" destId="{B916647D-ABF9-4E2C-A92C-81A2651AC7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B4B54B-1F44-4574-8444-6D1DAB702C0F}">
      <dsp:nvSpPr>
        <dsp:cNvPr id="0" name=""/>
        <dsp:cNvSpPr/>
      </dsp:nvSpPr>
      <dsp:spPr>
        <a:xfrm>
          <a:off x="2563766" y="2032946"/>
          <a:ext cx="687454" cy="3162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2937"/>
              </a:lnTo>
              <a:lnTo>
                <a:pt x="687454" y="31629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99DF3-1F1B-45E9-98E5-61498FF6EC48}">
      <dsp:nvSpPr>
        <dsp:cNvPr id="0" name=""/>
        <dsp:cNvSpPr/>
      </dsp:nvSpPr>
      <dsp:spPr>
        <a:xfrm>
          <a:off x="2563766" y="2032946"/>
          <a:ext cx="687454" cy="196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423"/>
              </a:lnTo>
              <a:lnTo>
                <a:pt x="687454" y="19684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B8A5A-0776-4C31-AEB1-CFD9CB117A36}">
      <dsp:nvSpPr>
        <dsp:cNvPr id="0" name=""/>
        <dsp:cNvSpPr/>
      </dsp:nvSpPr>
      <dsp:spPr>
        <a:xfrm>
          <a:off x="2563766" y="2032946"/>
          <a:ext cx="687454" cy="773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910"/>
              </a:lnTo>
              <a:lnTo>
                <a:pt x="687454" y="773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D2FD6-D8B9-4E8C-8839-2BC342528182}">
      <dsp:nvSpPr>
        <dsp:cNvPr id="0" name=""/>
        <dsp:cNvSpPr/>
      </dsp:nvSpPr>
      <dsp:spPr>
        <a:xfrm>
          <a:off x="862863" y="872039"/>
          <a:ext cx="1242600" cy="741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1759"/>
              </a:lnTo>
              <a:lnTo>
                <a:pt x="1242600" y="7417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BA981-C9A6-41DE-B584-A3EF19F90BA7}">
      <dsp:nvSpPr>
        <dsp:cNvPr id="0" name=""/>
        <dsp:cNvSpPr/>
      </dsp:nvSpPr>
      <dsp:spPr>
        <a:xfrm>
          <a:off x="34462" y="30832"/>
          <a:ext cx="8284002" cy="841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 </a:t>
          </a:r>
          <a:r>
            <a:rPr lang="ru-RU" sz="2800" kern="1200" dirty="0" smtClean="0"/>
            <a:t>Профориентация в образовательных организациях  (традиционный подход)   </a:t>
          </a:r>
          <a:endParaRPr lang="ru-RU" sz="2400" b="1" kern="1200" dirty="0"/>
        </a:p>
      </dsp:txBody>
      <dsp:txXfrm>
        <a:off x="34462" y="30832"/>
        <a:ext cx="8284002" cy="841206"/>
      </dsp:txXfrm>
    </dsp:sp>
    <dsp:sp modelId="{C073932B-080A-4B50-AE72-2E18762711E5}">
      <dsp:nvSpPr>
        <dsp:cNvPr id="0" name=""/>
        <dsp:cNvSpPr/>
      </dsp:nvSpPr>
      <dsp:spPr>
        <a:xfrm>
          <a:off x="2105463" y="1194650"/>
          <a:ext cx="4583028" cy="8382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Труд </a:t>
          </a:r>
          <a:r>
            <a:rPr lang="ru-RU" sz="2800" b="1" kern="1200" dirty="0" smtClean="0"/>
            <a:t>по найму                                      </a:t>
          </a:r>
          <a:r>
            <a:rPr lang="ru-RU" sz="1600" b="1" kern="1200" dirty="0" smtClean="0">
              <a:solidFill>
                <a:srgbClr val="C00000"/>
              </a:solidFill>
            </a:rPr>
            <a:t>в зависимости от потребностей  на  рынка труда  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2105463" y="1194650"/>
        <a:ext cx="4583028" cy="838296"/>
      </dsp:txXfrm>
    </dsp:sp>
    <dsp:sp modelId="{8C556C0C-81AC-4A39-BA09-FB40C1472500}">
      <dsp:nvSpPr>
        <dsp:cNvPr id="0" name=""/>
        <dsp:cNvSpPr/>
      </dsp:nvSpPr>
      <dsp:spPr>
        <a:xfrm>
          <a:off x="3251220" y="2386253"/>
          <a:ext cx="4268064" cy="841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Посещение центров занятости и кадровых агентств </a:t>
          </a:r>
          <a:endParaRPr lang="ru-RU" sz="2400" kern="1200" dirty="0"/>
        </a:p>
      </dsp:txBody>
      <dsp:txXfrm>
        <a:off x="3251220" y="2386253"/>
        <a:ext cx="4268064" cy="841206"/>
      </dsp:txXfrm>
    </dsp:sp>
    <dsp:sp modelId="{CE9DB63B-5E33-4D4D-811B-9080A59A8D84}">
      <dsp:nvSpPr>
        <dsp:cNvPr id="0" name=""/>
        <dsp:cNvSpPr/>
      </dsp:nvSpPr>
      <dsp:spPr>
        <a:xfrm>
          <a:off x="3251220" y="3580766"/>
          <a:ext cx="4268064" cy="841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Участие в выставках вакансий</a:t>
          </a:r>
        </a:p>
      </dsp:txBody>
      <dsp:txXfrm>
        <a:off x="3251220" y="3580766"/>
        <a:ext cx="4268064" cy="841206"/>
      </dsp:txXfrm>
    </dsp:sp>
    <dsp:sp modelId="{76B73DB4-28DF-489A-97D6-B2CAE5F5FC38}">
      <dsp:nvSpPr>
        <dsp:cNvPr id="0" name=""/>
        <dsp:cNvSpPr/>
      </dsp:nvSpPr>
      <dsp:spPr>
        <a:xfrm>
          <a:off x="3251220" y="4775280"/>
          <a:ext cx="4268064" cy="8412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Посещение действующих предприятий </a:t>
          </a:r>
        </a:p>
      </dsp:txBody>
      <dsp:txXfrm>
        <a:off x="3251220" y="4775280"/>
        <a:ext cx="4268064" cy="8412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B6FE20-CF1F-4F4C-BF3E-71B5E6BEB11F}">
      <dsp:nvSpPr>
        <dsp:cNvPr id="0" name=""/>
        <dsp:cNvSpPr/>
      </dsp:nvSpPr>
      <dsp:spPr>
        <a:xfrm>
          <a:off x="5491604" y="2377020"/>
          <a:ext cx="1353619" cy="393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99"/>
              </a:lnTo>
              <a:lnTo>
                <a:pt x="1353619" y="196899"/>
              </a:lnTo>
              <a:lnTo>
                <a:pt x="1353619" y="393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54F5B-65AF-44CC-96A7-4B2872E4A427}">
      <dsp:nvSpPr>
        <dsp:cNvPr id="0" name=""/>
        <dsp:cNvSpPr/>
      </dsp:nvSpPr>
      <dsp:spPr>
        <a:xfrm>
          <a:off x="4142241" y="2377020"/>
          <a:ext cx="1349362" cy="393799"/>
        </a:xfrm>
        <a:custGeom>
          <a:avLst/>
          <a:gdLst/>
          <a:ahLst/>
          <a:cxnLst/>
          <a:rect l="0" t="0" r="0" b="0"/>
          <a:pathLst>
            <a:path>
              <a:moveTo>
                <a:pt x="1349362" y="0"/>
              </a:moveTo>
              <a:lnTo>
                <a:pt x="1349362" y="196899"/>
              </a:lnTo>
              <a:lnTo>
                <a:pt x="0" y="196899"/>
              </a:lnTo>
              <a:lnTo>
                <a:pt x="0" y="3937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31002-8E1C-40CD-AE7A-C1C4E4E11D31}">
      <dsp:nvSpPr>
        <dsp:cNvPr id="0" name=""/>
        <dsp:cNvSpPr/>
      </dsp:nvSpPr>
      <dsp:spPr>
        <a:xfrm>
          <a:off x="3602059" y="1079817"/>
          <a:ext cx="1889544" cy="359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85"/>
              </a:lnTo>
              <a:lnTo>
                <a:pt x="1889544" y="162685"/>
              </a:lnTo>
              <a:lnTo>
                <a:pt x="1889544" y="359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21D40-46DC-47F9-A7CF-1F9A8BFF7CAD}">
      <dsp:nvSpPr>
        <dsp:cNvPr id="0" name=""/>
        <dsp:cNvSpPr/>
      </dsp:nvSpPr>
      <dsp:spPr>
        <a:xfrm>
          <a:off x="288583" y="2373776"/>
          <a:ext cx="427905" cy="86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607"/>
              </a:lnTo>
              <a:lnTo>
                <a:pt x="427905" y="862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2E00F-0F6E-4BFF-B04F-23F382D7C4CF}">
      <dsp:nvSpPr>
        <dsp:cNvPr id="0" name=""/>
        <dsp:cNvSpPr/>
      </dsp:nvSpPr>
      <dsp:spPr>
        <a:xfrm>
          <a:off x="1429663" y="1079817"/>
          <a:ext cx="2172395" cy="359585"/>
        </a:xfrm>
        <a:custGeom>
          <a:avLst/>
          <a:gdLst/>
          <a:ahLst/>
          <a:cxnLst/>
          <a:rect l="0" t="0" r="0" b="0"/>
          <a:pathLst>
            <a:path>
              <a:moveTo>
                <a:pt x="2172395" y="0"/>
              </a:moveTo>
              <a:lnTo>
                <a:pt x="2172395" y="162685"/>
              </a:lnTo>
              <a:lnTo>
                <a:pt x="0" y="162685"/>
              </a:lnTo>
              <a:lnTo>
                <a:pt x="0" y="359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BA981-C9A6-41DE-B584-A3EF19F90BA7}">
      <dsp:nvSpPr>
        <dsp:cNvPr id="0" name=""/>
        <dsp:cNvSpPr/>
      </dsp:nvSpPr>
      <dsp:spPr>
        <a:xfrm>
          <a:off x="675943" y="142200"/>
          <a:ext cx="5852231" cy="937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 </a:t>
          </a:r>
          <a:r>
            <a:rPr lang="ru-RU" sz="2800" kern="1200" dirty="0" smtClean="0"/>
            <a:t>Профессиональная деятельность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(труд) </a:t>
          </a:r>
          <a:endParaRPr lang="ru-RU" sz="2800" b="1" kern="1200" dirty="0"/>
        </a:p>
      </dsp:txBody>
      <dsp:txXfrm>
        <a:off x="675943" y="142200"/>
        <a:ext cx="5852231" cy="937617"/>
      </dsp:txXfrm>
    </dsp:sp>
    <dsp:sp modelId="{C073932B-080A-4B50-AE72-2E18762711E5}">
      <dsp:nvSpPr>
        <dsp:cNvPr id="0" name=""/>
        <dsp:cNvSpPr/>
      </dsp:nvSpPr>
      <dsp:spPr>
        <a:xfrm>
          <a:off x="3313" y="1439403"/>
          <a:ext cx="2852700" cy="9343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Труд </a:t>
          </a:r>
          <a:r>
            <a:rPr lang="ru-RU" sz="2000" b="1" kern="1200" dirty="0" smtClean="0"/>
            <a:t>по найму                                      </a:t>
          </a:r>
          <a:r>
            <a:rPr lang="ru-RU" sz="1600" b="1" kern="1200" dirty="0" smtClean="0">
              <a:solidFill>
                <a:srgbClr val="C00000"/>
              </a:solidFill>
            </a:rPr>
            <a:t>в зависимости от потребностей  на  рынка труда  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3313" y="1439403"/>
        <a:ext cx="2852700" cy="934373"/>
      </dsp:txXfrm>
    </dsp:sp>
    <dsp:sp modelId="{8C556C0C-81AC-4A39-BA09-FB40C1472500}">
      <dsp:nvSpPr>
        <dsp:cNvPr id="0" name=""/>
        <dsp:cNvSpPr/>
      </dsp:nvSpPr>
      <dsp:spPr>
        <a:xfrm>
          <a:off x="716488" y="2767575"/>
          <a:ext cx="1875234" cy="937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16488" y="2767575"/>
        <a:ext cx="1875234" cy="937617"/>
      </dsp:txXfrm>
    </dsp:sp>
    <dsp:sp modelId="{7C816194-4A36-4ECA-ACCE-53170A7B00D4}">
      <dsp:nvSpPr>
        <dsp:cNvPr id="0" name=""/>
        <dsp:cNvSpPr/>
      </dsp:nvSpPr>
      <dsp:spPr>
        <a:xfrm>
          <a:off x="3782403" y="1439403"/>
          <a:ext cx="3418402" cy="937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Самозанятость</a:t>
          </a:r>
          <a:r>
            <a:rPr lang="ru-RU" sz="2000" b="1" kern="1200" dirty="0" smtClean="0"/>
            <a:t>                            </a:t>
          </a:r>
          <a:r>
            <a:rPr lang="ru-RU" sz="1600" kern="1200" dirty="0" smtClean="0"/>
            <a:t>(сам себе создал рабочее место)                         </a:t>
          </a:r>
          <a:r>
            <a:rPr lang="ru-RU" sz="1600" b="1" kern="1200" dirty="0" smtClean="0">
              <a:solidFill>
                <a:srgbClr val="C00000"/>
              </a:solidFill>
            </a:rPr>
            <a:t>в зависимости от потребностей                            на рынке товаров и услуг    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3782403" y="1439403"/>
        <a:ext cx="3418402" cy="937617"/>
      </dsp:txXfrm>
    </dsp:sp>
    <dsp:sp modelId="{1D6E239A-E26E-474F-AF57-E7993A1A995C}">
      <dsp:nvSpPr>
        <dsp:cNvPr id="0" name=""/>
        <dsp:cNvSpPr/>
      </dsp:nvSpPr>
      <dsp:spPr>
        <a:xfrm>
          <a:off x="2985522" y="2770819"/>
          <a:ext cx="2313439" cy="937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Предпринимательство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(коммерческая деятельность)  </a:t>
          </a:r>
          <a:endParaRPr lang="ru-RU" sz="1800" kern="1200" dirty="0"/>
        </a:p>
      </dsp:txBody>
      <dsp:txXfrm>
        <a:off x="2985522" y="2770819"/>
        <a:ext cx="2313439" cy="937617"/>
      </dsp:txXfrm>
    </dsp:sp>
    <dsp:sp modelId="{1F2F2F81-1848-469B-8B41-F28A3B14F77C}">
      <dsp:nvSpPr>
        <dsp:cNvPr id="0" name=""/>
        <dsp:cNvSpPr/>
      </dsp:nvSpPr>
      <dsp:spPr>
        <a:xfrm>
          <a:off x="5692760" y="2770819"/>
          <a:ext cx="2304925" cy="937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Некоммерческая деятельность </a:t>
          </a:r>
        </a:p>
      </dsp:txBody>
      <dsp:txXfrm>
        <a:off x="5692760" y="2770819"/>
        <a:ext cx="2304925" cy="937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2B69E1-5092-469D-B9A8-999F4ED52E26}" type="datetimeFigureOut">
              <a:rPr lang="ru-RU"/>
              <a:pPr>
                <a:defRPr/>
              </a:pPr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097A63-D202-4CBE-AE05-81022CA1C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CEE57-1080-4C5F-B7B4-54B0245F5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55F2-1F79-491F-8AAC-B0EAB04B4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08DB-6B47-494C-A0E7-4AB9AE0C3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AD945-246C-4301-AD12-8888B3EB8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7441-AEF5-4EE7-B246-37FE07A61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BCE7B-4E29-4803-A215-9BAE1898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77BC5-FAB7-4DF1-BB55-8A3C5CE4D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4A2A-D066-4C43-B15D-0624A76C0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5C31-659F-4470-9CD5-1F4C003E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D577-9FE9-432E-9E10-26AEB44C0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050E-ED2F-4EB4-9383-C56459C94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F1C7-56C0-45DB-B599-E5AF096E3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8A04-E099-49E1-944A-F629A75A9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18B5-86C3-4D3A-9A4B-3716C9EBD6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0255-F008-4332-B3E2-69E80CAFB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B916-C0C9-4FAC-93D6-237F256BA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2B8B-73A7-46DD-BD02-7E9122B3D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2FF-A28D-4E94-A7E4-82A588D5C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CEE57-1080-4C5F-B7B4-54B0245F5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EF1C7-56C0-45DB-B599-E5AF096E3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D675D-B661-4A67-9882-B78FB5557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7BD6-ED37-4E92-8644-A0977404B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675D-B661-4A67-9882-B78FB5557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DB88B-400C-4886-99E5-D1D48BEA8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4BF-7F40-4A86-836D-52813C421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075B0-435C-4516-98C7-BCF71628C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1003D-FC90-4D5C-B01F-08E7CAC3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F74A8-493D-4E99-8689-D7491AA88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E55F2-1F79-491F-8AAC-B0EAB04B4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D08DB-6B47-494C-A0E7-4AB9AE0C3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CEE57-1080-4C5F-B7B4-54B0245F5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EF1C7-56C0-45DB-B599-E5AF096E3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D675D-B661-4A67-9882-B78FB5557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7BD6-ED37-4E92-8644-A0977404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7BD6-ED37-4E92-8644-A0977404B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DB88B-400C-4886-99E5-D1D48BEA8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4BF-7F40-4A86-836D-52813C421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075B0-435C-4516-98C7-BCF71628C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1003D-FC90-4D5C-B01F-08E7CAC3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F74A8-493D-4E99-8689-D7491AA88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E55F2-1F79-491F-8AAC-B0EAB04B4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D08DB-6B47-494C-A0E7-4AB9AE0C3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ACEE57-1080-4C5F-B7B4-54B0245F5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4EF1C7-56C0-45DB-B599-E5AF096E3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DB88B-400C-4886-99E5-D1D48BEA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DD675D-B661-4A67-9882-B78FB5557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757BD6-ED37-4E92-8644-A0977404B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EDB88B-400C-4886-99E5-D1D48BEA8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CE84BF-7F40-4A86-836D-52813C421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E075B0-435C-4516-98C7-BCF71628C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1003D-FC90-4D5C-B01F-08E7CAC3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4F74A8-493D-4E99-8689-D7491AA88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0E55F2-1F79-491F-8AAC-B0EAB04B4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ED08DB-6B47-494C-A0E7-4AB9AE0C3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CEE57-1080-4C5F-B7B4-54B0245F5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E84BF-7F40-4A86-836D-52813C421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EF1C7-56C0-45DB-B599-E5AF096E3C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95DD675D-B661-4A67-9882-B78FB5557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7BD6-ED37-4E92-8644-A0977404B6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DB88B-400C-4886-99E5-D1D48BEA8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4BF-7F40-4A86-836D-52813C4216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075B0-435C-4516-98C7-BCF71628C6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1003D-FC90-4D5C-B01F-08E7CAC302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F74A8-493D-4E99-8689-D7491AA88A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E55F2-1F79-491F-8AAC-B0EAB04B4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D08DB-6B47-494C-A0E7-4AB9AE0C31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075B0-435C-4516-98C7-BCF71628C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1003D-FC90-4D5C-B01F-08E7CAC30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74A8-493D-4E99-8689-D7491AA88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E886D4-A042-4219-8B8A-D64C8CAC8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FDBEC-AB07-4942-B7A5-38F7428EC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E886D4-A042-4219-8B8A-D64C8CAC8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E886D4-A042-4219-8B8A-D64C8CAC8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CE886D4-A042-4219-8B8A-D64C8CAC8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CE886D4-A042-4219-8B8A-D64C8CAC8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fp=3&amp;uinfo=ww-1007-wh-621-fw-782-fh-448-pd-1.25&amp;p=3&amp;text=%D1%80%D0%BE%D0%B1%D0%B5%D1%80%D1%82%20%D0%BA%D0%B8%D0%B9%D0%BE%D1%81%D0%B0%D0%BA%D0%B8&amp;noreask=1&amp;pos=114&amp;rpt=simage&amp;lr=76&amp;img_url=http://cs317916.vk.me/v317916645/416e/-kAnwIpKwUk.jpg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0%D1%83%D0%BF%D0%BE%D1%80%20%D0%BA%D0%B0%D1%80%D1%82%D0%B8%D0%BD%D0%BA%D0%B8&amp;fp=0&amp;pos=3&amp;uinfo=ww-999-wh-499-fw-774-fh-448-pd-1.350000023841858&amp;rpt=simage&amp;img_url=http%3A%2F%2Fimages.vfl.ru%2Fii%2F1375796639%2F19c5cb6a%2F2839298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images.yandex.ru/yandsearch?text=%20%D0%BE%D0%B1%D1%83%D1%87%D0%B5%D0%BD%D0%B8%D0%B5%20%D0%B2%20%D1%81%D1%82%D0%B0%D1%80%D1%88%D0%B8%D1%85%20%D0%BA%D0%BB%D0%B0%D1%81%D1%81%D0%B0%D1%85&amp;fp=0&amp;pos=6&amp;uinfo=ww-999-wh-499-fw-774-fh-448-pd-1.350000023841858&amp;rpt=simage&amp;img_url=http%3A%2F%2Fwww.meteovesti.ru%2Fpictures%2F63496263642.jpg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youtube.com/watch?v=9og6FAK7KNE&amp;feature=youtu.be" TargetMode="External"/><Relationship Id="rId4" Type="http://schemas.openxmlformats.org/officeDocument/2006/relationships/hyperlink" Target="http://www.youtube.com/watch?v=Fw3E19fn1e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s10721.vkontakte.ru/u127361145/-1/x_c7de6ab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hyperlink" Target="http://images.yandex.ru/yandsearch?source=psearch&amp;text=%D0%91%D0%B8%D1%80%D0%B6%D0%B0%20%D1%82%D1%80%D1%83%D0%B4%D0%B0&amp;fp=0&amp;pos=0&amp;rpt=simage&amp;lr=76&amp;uinfo=ww-1007-wh-621-fw-782-fh-448-pd-1.25&amp;img_url=http://image.newsru.com/pict/id/large/1205735_20090916165911.gi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&amp;text=%D0%BF%D1%80%D0%BE%D0%B1%D0%BB%D0%B5%D0%BC%D0%B0%20%D1%81%20%D1%80%D0%B0%D0%B1%D0%BE%D1%82%D0%BE%D0%B9&amp;fp=1&amp;pos=48&amp;uinfo=ww-1259-wh-776-fw-1034-fh-570-pd-1&amp;rpt=simage&amp;img_url=http://belij-volk.com/wp-content/uploads2/2009/10/problema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4&amp;text=%D0%BF%D1%80%D0%BE%D0%B1%D0%BB%D0%B5%D0%BC%D0%B0%20%D1%81%20%D1%80%D0%B0%D0%B1%D0%BE%D1%82%D0%BE%D0%B9&amp;fp=4&amp;pos=127&amp;uinfo=ww-1259-wh-776-fw-1034-fh-570-pd-1&amp;rpt=simage&amp;img_url=http://www.universitys.ru/storage/2012/08/24/6148-1590foto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hyperlink" Target="http://images.yandex.ru/yandsearch?source=psearch&amp;text=%D0%91%D0%B8%D1%80%D0%B6%D0%B0%20%D1%82%D1%80%D1%83%D0%B4%D0%B0&amp;fp=0&amp;pos=0&amp;rpt=simage&amp;lr=76&amp;uinfo=ww-1007-wh-621-fw-782-fh-448-pd-1.25&amp;img_url=http://image.newsru.com/pict/id/large/1205735_20090916165911.gi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images.yandex.ru/yandsearch?source=psearch&amp;text=%D1%81%D0%B0%D0%BC%D0%BE%D0%B7%D0%B0%D0%BD%D1%8F%D1%82%D0%BE%D1%81%D1%82%D1%8C&amp;fp=0&amp;img_url=http://cs323116.vk.me/v323116114/5854/nS_HwPgwmX0.jpg&amp;pos=0&amp;rpt=simage&amp;lr=7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1&amp;uinfo=ww-1007-wh-621-fw-782-fh-448-pd-1.25&amp;p=1&amp;text=%D1%80%D0%BE%D0%B1%D0%B5%D1%80%D1%82%20%D0%BA%D0%B8%D0%B9%D0%BE%D1%81%D0%B0%D0%BA%D0%B8&amp;noreask=1&amp;pos=47&amp;rpt=simage&amp;lr=76&amp;img_url=http://img11.nnm.ru/f/2/8/f/4/9f4b747bcf47ed22a3aa87583c1.jpg" TargetMode="Externa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://images.yandex.ru/yandsearch?source=wiz&amp;fp=2&amp;uinfo=ww-1007-wh-621-fw-782-fh-448-pd-1.25&amp;p=2&amp;text=%D1%80%D0%BE%D0%B1%D0%B5%D1%80%D1%82%20%D0%BA%D0%B8%D0%B9%D0%BE%D1%81%D0%B0%D0%BA%D0%B8&amp;noreask=1&amp;pos=80&amp;rpt=simage&amp;lr=76&amp;img_url=http://cs405618.vk.me/v405618565/a80/8LMQd4w3ZHc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fp=2&amp;uinfo=ww-1007-wh-621-fw-782-fh-448-pd-1.25&amp;p=2&amp;text=%D1%80%D0%BE%D0%B1%D0%B5%D1%80%D1%82%20%D0%BA%D0%B8%D0%B9%D0%BE%D1%81%D0%B0%D0%BA%D0%B8&amp;noreask=1&amp;pos=87&amp;rpt=simage&amp;lr=76&amp;img_url=http://img1.advertology.ru/books/2008/08/30/22/59/1607559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Развитие молодёжного предпринимательства:  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65400"/>
            <a:ext cx="8496300" cy="42926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dirty="0" smtClean="0"/>
              <a:t>системные проблемы  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dirty="0" smtClean="0"/>
              <a:t>и пути их решения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algn="ctr"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Нина Петровна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Поличка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algn="ctr" eaLnBrk="1" hangingPunct="1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директор Дальневосточного  научного центра местного самоуправления, член Общественной палаты Российской Федерации, </a:t>
            </a:r>
          </a:p>
          <a:p>
            <a:pPr marL="469900" indent="-469900" algn="ctr" eaLnBrk="1" hangingPunct="1">
              <a:lnSpc>
                <a:spcPct val="9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доктор педагогических наук, кандидат физико-математических на</a:t>
            </a:r>
            <a:r>
              <a:rPr lang="ru-RU" sz="1600" dirty="0" smtClean="0"/>
              <a:t>ук</a:t>
            </a:r>
          </a:p>
          <a:p>
            <a:pPr marL="469900" indent="-469900" algn="ctr" eaLnBrk="1" hangingPunct="1">
              <a:lnSpc>
                <a:spcPct val="90000"/>
              </a:lnSpc>
              <a:defRPr/>
            </a:pPr>
            <a:endParaRPr lang="ru-RU" sz="1800" dirty="0" smtClean="0"/>
          </a:p>
          <a:p>
            <a:pPr marL="469900" indent="-469900" algn="ctr" eaLnBrk="1" hangingPunct="1">
              <a:lnSpc>
                <a:spcPct val="90000"/>
              </a:lnSpc>
              <a:defRPr/>
            </a:pPr>
            <a:r>
              <a:rPr lang="ru-RU" sz="1600" dirty="0" smtClean="0"/>
              <a:t>Москва, 27 апреля 2014г</a:t>
            </a:r>
            <a:r>
              <a:rPr lang="ru-RU" sz="1800" dirty="0" smtClean="0"/>
              <a:t>. 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 descr="http://tvoyuspeh.ucoz.ru/_ph/7/6365447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58763"/>
            <a:ext cx="8964613" cy="626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245475" cy="121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Вовлечение  молодёжи  в предпринимательскую                                деятельность </a:t>
            </a:r>
            <a:endParaRPr lang="ru-RU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98104"/>
            <a:ext cx="612068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b="1" dirty="0" smtClean="0">
                <a:solidFill>
                  <a:srgbClr val="C00000"/>
                </a:solidFill>
              </a:rPr>
              <a:t>Пропаганда предпринимательства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Массовое обучение основам </a:t>
            </a:r>
            <a:r>
              <a:rPr lang="ru-RU" sz="2200" b="1" dirty="0" err="1" smtClean="0">
                <a:solidFill>
                  <a:srgbClr val="C00000"/>
                </a:solidFill>
              </a:rPr>
              <a:t>самозанятости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Создание благоприятного инвестиционного                                  климата </a:t>
            </a:r>
            <a:endParaRPr lang="ru-RU" sz="2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Формирование инфраструктуры поддержки начинающих предпринимателей и обеспечение               её деятельности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2200" dirty="0" smtClean="0">
                <a:solidFill>
                  <a:schemeClr val="tx2"/>
                </a:solidFill>
              </a:rPr>
              <a:t>… </a:t>
            </a:r>
            <a:endParaRPr lang="ru-RU" sz="2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65000"/>
              </a:spcBef>
              <a:buNone/>
            </a:pPr>
            <a:endParaRPr lang="ru-RU" sz="2400" dirty="0" smtClean="0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510" y="4293096"/>
            <a:ext cx="2710986" cy="16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h.constantcontact.com/fs078/1102573040958/img/4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3552" y="15995"/>
            <a:ext cx="1749251" cy="2116861"/>
          </a:xfrm>
          <a:prstGeom prst="rect">
            <a:avLst/>
          </a:prstGeom>
          <a:noFill/>
        </p:spPr>
      </p:pic>
      <p:pic>
        <p:nvPicPr>
          <p:cNvPr id="2052" name="Picture 4" descr="http://i58.fastpic.ru/big/2013/1025/c3/7e774b481fb2cf21a5bfb5d11ba2d3c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276872"/>
            <a:ext cx="2555776" cy="1623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096344" cy="231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68475"/>
            <a:ext cx="3718822" cy="291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854" y="-27384"/>
            <a:ext cx="46342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888379"/>
            <a:ext cx="3816424" cy="292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9842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и документы\Самозанят-ть и пред-во\2012\Буклет\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334963"/>
            <a:ext cx="88360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2" y="178693"/>
            <a:ext cx="8360543" cy="224219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</a:rPr>
              <a:t>ООО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</a:rPr>
              <a:t> «Far-Eastern gold»</a:t>
            </a:r>
            <a:r>
              <a:rPr lang="ru-RU" sz="4400" dirty="0" smtClean="0">
                <a:latin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ru-RU" sz="4400" dirty="0" smtClean="0">
                <a:latin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Бизнес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+mn-lt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проект разработки месторождения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россыпного золота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Золотинка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в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+mn-lt"/>
              </a:rPr>
              <a:t>Верхнебуреинском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 районе Хабаровского края </a:t>
            </a:r>
            <a:endParaRPr lang="ru-RU" sz="440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47864" y="5949280"/>
            <a:ext cx="295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г. Хабаровск , 2011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3212976"/>
          <a:ext cx="8352928" cy="1512168"/>
        </p:xfrm>
        <a:graphic>
          <a:graphicData uri="http://schemas.openxmlformats.org/drawingml/2006/table">
            <a:tbl>
              <a:tblPr/>
              <a:tblGrid>
                <a:gridCol w="2160240"/>
                <a:gridCol w="6192688"/>
              </a:tblGrid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Разработчики </a:t>
                      </a: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бизнес-проекта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  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Учащиеся 11 класса Гимназии №3 г.Хабаровска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Кременецкая Юлия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Кременецкая Алёна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Хамраева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Нелли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772816"/>
            <a:ext cx="7560840" cy="145733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БИЗНЕС – ПРОЕКТ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Ателье «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Dress-Code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3728" y="3174100"/>
            <a:ext cx="4896544" cy="5429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3789040"/>
            <a:ext cx="8892480" cy="54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2000" kern="0" noProof="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3200" kern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учащаяся Гимназии №3</a:t>
            </a:r>
            <a:r>
              <a:rPr lang="ru-RU" sz="3200" kern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noProof="0" dirty="0" smtClean="0">
                <a:latin typeface="Times New Roman" pitchFamily="18" charset="0"/>
                <a:cs typeface="Times New Roman" pitchFamily="18" charset="0"/>
              </a:rPr>
              <a:t>Денисова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Д.К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14744" y="6315068"/>
            <a:ext cx="2657456" cy="54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2000" kern="0" noProof="0" dirty="0" smtClean="0">
                <a:latin typeface="Times New Roman" pitchFamily="18" charset="0"/>
                <a:cs typeface="Times New Roman" pitchFamily="18" charset="0"/>
              </a:rPr>
              <a:t>Хабаровск- 2</a:t>
            </a:r>
            <a:r>
              <a:rPr kumimoji="0" lang="ru-RU" sz="2000" b="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011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57422" y="428604"/>
            <a:ext cx="4787913" cy="38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2400" kern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М</a:t>
            </a:r>
            <a:r>
              <a:rPr lang="ru-RU" sz="24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БОУ</a:t>
            </a:r>
            <a:r>
              <a:rPr lang="ru-RU" sz="2400" kern="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 «Гимназия № 3»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293096"/>
            <a:ext cx="8820472" cy="54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Руководитель : </a:t>
            </a:r>
            <a:r>
              <a:rPr lang="ru-RU" sz="2000" kern="0" dirty="0" err="1" smtClean="0">
                <a:latin typeface="Times New Roman" pitchFamily="18" charset="0"/>
                <a:cs typeface="Times New Roman" pitchFamily="18" charset="0"/>
              </a:rPr>
              <a:t>Мещенина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. Л.А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930775" cy="3644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994025"/>
            <a:ext cx="4859337" cy="3819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877272"/>
            <a:ext cx="4284663" cy="677108"/>
          </a:xfrm>
          <a:prstGeom prst="rect">
            <a:avLst/>
          </a:prstGeom>
          <a:noFill/>
          <a:ln w="12700" cap="sq">
            <a:solidFill>
              <a:srgbClr val="0070C0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1400" b="1" dirty="0">
                <a:solidFill>
                  <a:srgbClr val="0857A6"/>
                </a:solidFill>
                <a:latin typeface="Arial" charset="0"/>
                <a:ea typeface="Calibri" pitchFamily="34" charset="0"/>
                <a:cs typeface="Arial" charset="0"/>
                <a:hlinkClick r:id="rId4"/>
              </a:rPr>
              <a:t>http://</a:t>
            </a:r>
            <a:r>
              <a:rPr lang="ru-RU" sz="1400" b="1" dirty="0" smtClean="0">
                <a:solidFill>
                  <a:srgbClr val="0857A6"/>
                </a:solidFill>
                <a:latin typeface="Arial" charset="0"/>
                <a:ea typeface="Calibri" pitchFamily="34" charset="0"/>
                <a:cs typeface="Arial" charset="0"/>
                <a:hlinkClick r:id="rId4"/>
              </a:rPr>
              <a:t>www.youtube.com/watch?v=Fw3E19fn1eo</a:t>
            </a:r>
            <a:endParaRPr lang="ru-RU" sz="1400" b="1" dirty="0" smtClean="0">
              <a:solidFill>
                <a:srgbClr val="0857A6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Arial" pitchFamily="34" charset="0"/>
                <a:ea typeface="Calibri" pitchFamily="34" charset="0"/>
                <a:cs typeface="Times New Roman" pitchFamily="18" charset="0"/>
              </a:rPr>
              <a:t>2012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5007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http://www.youtube.com/watch?v=9og6FAK7KNE&amp;feature=youtu.be</a:t>
            </a:r>
            <a:r>
              <a:rPr lang="ru-RU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  </a:t>
            </a:r>
            <a:r>
              <a:rPr lang="ru-RU" sz="2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latin typeface="Arial" pitchFamily="34" charset="0"/>
                <a:ea typeface="Calibri" pitchFamily="34" charset="0"/>
                <a:cs typeface="Times New Roman" pitchFamily="18" charset="0"/>
              </a:rPr>
              <a:t>2014 год </a:t>
            </a:r>
            <a:endParaRPr lang="ru-RU" sz="4000" b="1" dirty="0" smtClean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3" y="159990"/>
            <a:ext cx="8360419" cy="820738"/>
          </a:xfrm>
        </p:spPr>
        <p:txBody>
          <a:bodyPr/>
          <a:lstStyle/>
          <a:p>
            <a:pPr marL="647700" indent="-647700"/>
            <a:r>
              <a:rPr lang="ru-RU" sz="2800" dirty="0" smtClean="0"/>
              <a:t>        Необходимость отраслевого  подход</a:t>
            </a:r>
            <a:r>
              <a:rPr lang="ru-RU" sz="2800" dirty="0" smtClean="0">
                <a:latin typeface="Arial" pitchFamily="34" charset="0"/>
              </a:rPr>
              <a:t>а                                             </a:t>
            </a:r>
            <a:r>
              <a:rPr lang="ru-RU" sz="2800" dirty="0" smtClean="0"/>
              <a:t>в подготовке  предпринимателей </a:t>
            </a:r>
            <a:endParaRPr lang="en-US" sz="2800" dirty="0" smtClean="0"/>
          </a:p>
        </p:txBody>
      </p:sp>
      <p:graphicFrame>
        <p:nvGraphicFramePr>
          <p:cNvPr id="96259" name="Group 3"/>
          <p:cNvGraphicFramePr>
            <a:graphicFrameLocks noGrp="1"/>
          </p:cNvGraphicFramePr>
          <p:nvPr>
            <p:ph idx="4294967295"/>
          </p:nvPr>
        </p:nvGraphicFramePr>
        <p:xfrm>
          <a:off x="5003800" y="1125538"/>
          <a:ext cx="3744416" cy="2883360"/>
        </p:xfrm>
        <a:graphic>
          <a:graphicData uri="http://schemas.openxmlformats.org/drawingml/2006/table">
            <a:tbl>
              <a:tblPr/>
              <a:tblGrid>
                <a:gridCol w="1247668"/>
                <a:gridCol w="1249080"/>
                <a:gridCol w="1247668"/>
              </a:tblGrid>
              <a:tr h="799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субъектов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МиСП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9" name="Содержимое 5"/>
          <p:cNvSpPr>
            <a:spLocks/>
          </p:cNvSpPr>
          <p:nvPr/>
        </p:nvSpPr>
        <p:spPr bwMode="auto">
          <a:xfrm>
            <a:off x="322263" y="1638300"/>
            <a:ext cx="468153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</a:rPr>
              <a:t>В каждой отрасли разная  конкурентная среды  </a:t>
            </a:r>
            <a:endParaRPr lang="en-US" sz="2400" dirty="0">
              <a:solidFill>
                <a:schemeClr val="tx2"/>
              </a:solidFill>
              <a:latin typeface="Arial" pitchFamily="34" charset="0"/>
            </a:endParaRPr>
          </a:p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</a:rPr>
              <a:t>В каждой отрасли правовые основы  деятельности </a:t>
            </a:r>
            <a:r>
              <a:rPr lang="ru-RU" sz="2400" dirty="0" err="1" smtClean="0">
                <a:solidFill>
                  <a:schemeClr val="tx2"/>
                </a:solidFill>
                <a:latin typeface="Arial" pitchFamily="34" charset="0"/>
              </a:rPr>
              <a:t>МиСП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</a:rPr>
              <a:t>различны</a:t>
            </a:r>
          </a:p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</a:pPr>
            <a:endParaRPr lang="ru-RU" sz="1200" b="1" dirty="0">
              <a:solidFill>
                <a:srgbClr val="C00000"/>
              </a:solidFill>
              <a:latin typeface="Arial" pitchFamily="34" charset="0"/>
            </a:endParaRPr>
          </a:p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</a:rPr>
              <a:t>ВЫВОДЫ:</a:t>
            </a:r>
          </a:p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2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0510" name="Rectangle 2"/>
          <p:cNvSpPr>
            <a:spLocks noChangeArrowheads="1"/>
          </p:cNvSpPr>
          <p:nvPr/>
        </p:nvSpPr>
        <p:spPr bwMode="auto">
          <a:xfrm>
            <a:off x="4572000" y="5597525"/>
            <a:ext cx="42195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20511" name="Прямоугольник 5"/>
          <p:cNvSpPr>
            <a:spLocks noChangeArrowheads="1"/>
          </p:cNvSpPr>
          <p:nvPr/>
        </p:nvSpPr>
        <p:spPr bwMode="auto">
          <a:xfrm>
            <a:off x="468313" y="4292600"/>
            <a:ext cx="8280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Tx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Невозможно едиными механизмами и инструментами развивать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</a:rPr>
              <a:t>МиСП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 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разных отраслях. </a:t>
            </a:r>
          </a:p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Tx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В каждой отрасли политика по развитию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</a:rPr>
              <a:t>МиСП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 должна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быть различна . </a:t>
            </a:r>
          </a:p>
          <a:p>
            <a:pPr marL="469900" indent="-46990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Tx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В Положения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всех отраслевых  органов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исполнительной власти региона должно быть вписано новое полномочие «Развитие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</a:rPr>
              <a:t>МиСП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</a:rPr>
              <a:t>  в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</a:rPr>
              <a:t>подведомственной сфере»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245475" cy="121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Стратегия развития </a:t>
            </a:r>
            <a:r>
              <a:rPr lang="ru-RU" sz="2800" dirty="0" smtClean="0"/>
              <a:t>молодёжного предпринимательства </a:t>
            </a:r>
            <a:endParaRPr lang="ru-RU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54088"/>
            <a:ext cx="8064698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65000"/>
              </a:spcBef>
            </a:pPr>
            <a:r>
              <a:rPr lang="ru-RU" sz="2400" dirty="0" smtClean="0"/>
              <a:t>Расширенное воспроизводство                  </a:t>
            </a:r>
            <a:r>
              <a:rPr lang="ru-RU" sz="2400" dirty="0" smtClean="0"/>
              <a:t>молодых  предпринимателей                       (появление </a:t>
            </a:r>
            <a:r>
              <a:rPr lang="ru-RU" sz="2400" dirty="0" smtClean="0">
                <a:solidFill>
                  <a:schemeClr val="accent2"/>
                </a:solidFill>
              </a:rPr>
              <a:t>новых</a:t>
            </a:r>
            <a:r>
              <a:rPr lang="ru-RU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rgbClr val="C00000"/>
                </a:solidFill>
              </a:rPr>
              <a:t>Пропаганда предпринимательства 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1800" b="1" dirty="0" smtClean="0">
                <a:solidFill>
                  <a:srgbClr val="C00000"/>
                </a:solidFill>
              </a:rPr>
              <a:t>Обучение </a:t>
            </a:r>
            <a:r>
              <a:rPr lang="ru-RU" sz="1800" b="1" dirty="0" err="1" smtClean="0">
                <a:solidFill>
                  <a:srgbClr val="C00000"/>
                </a:solidFill>
              </a:rPr>
              <a:t>самозанятости</a:t>
            </a:r>
            <a:r>
              <a:rPr lang="ru-RU" sz="1800" b="1" dirty="0" smtClean="0">
                <a:solidFill>
                  <a:srgbClr val="C00000"/>
                </a:solidFill>
              </a:rPr>
              <a:t> и                                       предпринимательству      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Создание благоприятного инвестиционного                                  климата </a:t>
            </a:r>
            <a:endParaRPr lang="ru-RU" sz="18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ru-RU" sz="1800" dirty="0" smtClean="0">
                <a:solidFill>
                  <a:schemeClr val="tx2"/>
                </a:solidFill>
              </a:rPr>
              <a:t>…</a:t>
            </a:r>
            <a:endParaRPr lang="ru-RU" sz="1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65000"/>
              </a:spcBef>
            </a:pPr>
            <a:r>
              <a:rPr lang="ru-RU" sz="2400" dirty="0" smtClean="0"/>
              <a:t>Развитие и поддержка </a:t>
            </a:r>
            <a:r>
              <a:rPr lang="ru-RU" sz="2400" dirty="0" smtClean="0">
                <a:solidFill>
                  <a:schemeClr val="accent2"/>
                </a:solidFill>
              </a:rPr>
              <a:t>действующих</a:t>
            </a:r>
            <a:r>
              <a:rPr lang="ru-RU" sz="2400" dirty="0" smtClean="0"/>
              <a:t> </a:t>
            </a:r>
            <a:r>
              <a:rPr lang="ru-RU" sz="2400" dirty="0" smtClean="0"/>
              <a:t> молодых предпринимателей </a:t>
            </a:r>
            <a:endParaRPr lang="ru-RU" sz="16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65000"/>
              </a:spcBef>
            </a:pPr>
            <a:r>
              <a:rPr lang="ru-RU" sz="2400" dirty="0" smtClean="0"/>
              <a:t>Развитие </a:t>
            </a:r>
            <a:r>
              <a:rPr lang="ru-RU" sz="2400" dirty="0" smtClean="0">
                <a:solidFill>
                  <a:schemeClr val="accent2"/>
                </a:solidFill>
              </a:rPr>
              <a:t>сообщества</a:t>
            </a:r>
            <a:r>
              <a:rPr lang="ru-RU" sz="2400" dirty="0" smtClean="0"/>
              <a:t> </a:t>
            </a:r>
            <a:r>
              <a:rPr lang="ru-RU" sz="2400" dirty="0" smtClean="0"/>
              <a:t>молодых                         предпринимателей 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pic>
        <p:nvPicPr>
          <p:cNvPr id="12293" name="Picture 10" descr="Картинка 26 из 1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1957" y="5156895"/>
            <a:ext cx="2192656" cy="13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3013" y="1628775"/>
            <a:ext cx="2710986" cy="16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11560" y="116632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Picture 2" descr="http://avivudiya.com/files/all_uid/bezrabotica.jpg?133267718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257" y="2924944"/>
            <a:ext cx="300759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96147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Главная </a:t>
            </a:r>
            <a:r>
              <a:rPr lang="ru-RU" sz="2000" dirty="0" smtClean="0">
                <a:solidFill>
                  <a:srgbClr val="C00000"/>
                </a:solidFill>
              </a:rPr>
              <a:t>з</a:t>
            </a:r>
            <a:r>
              <a:rPr lang="ru-RU" sz="2000" dirty="0" smtClean="0">
                <a:solidFill>
                  <a:srgbClr val="C00000"/>
                </a:solidFill>
              </a:rPr>
              <a:t>адача: </a:t>
            </a:r>
            <a:r>
              <a:rPr lang="ru-RU" sz="2000" dirty="0" smtClean="0"/>
              <a:t>научить </a:t>
            </a:r>
            <a:r>
              <a:rPr lang="ru-RU" sz="2000" dirty="0" smtClean="0"/>
              <a:t>учащихся  ориентироваться </a:t>
            </a:r>
            <a:r>
              <a:rPr lang="ru-RU" sz="2000" dirty="0" smtClean="0"/>
              <a:t>в </a:t>
            </a:r>
          </a:p>
          <a:p>
            <a:r>
              <a:rPr lang="ru-RU" sz="2000" dirty="0" smtClean="0"/>
              <a:t>                          </a:t>
            </a:r>
            <a:r>
              <a:rPr lang="ru-RU" sz="2000" dirty="0" smtClean="0"/>
              <a:t>ситуации </a:t>
            </a:r>
            <a:r>
              <a:rPr lang="ru-RU" sz="2000" dirty="0" smtClean="0"/>
              <a:t>на </a:t>
            </a:r>
            <a:r>
              <a:rPr lang="ru-RU" sz="2000" dirty="0" smtClean="0"/>
              <a:t>рынке труда 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765175"/>
            <a:ext cx="903922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07950" y="250825"/>
            <a:ext cx="878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http://www.uprzan.khv.ru/home/soisk/statvac.aspx</a:t>
            </a:r>
            <a:endParaRPr lang="ru-RU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755" y="0"/>
            <a:ext cx="5766245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9717"/>
            <a:ext cx="5017871" cy="320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5009592" cy="314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4499992" cy="36571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28" y="360486"/>
            <a:ext cx="8966568" cy="580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3573016"/>
            <a:ext cx="3024336" cy="30963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Хочу, могу,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но на надо!?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5298" name="Picture 2" descr="http://img1.liveinternet.ru/images/attach/c/4/81/805/81805351_problem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6632"/>
            <a:ext cx="3347864" cy="3196240"/>
          </a:xfrm>
          <a:prstGeom prst="rect">
            <a:avLst/>
          </a:prstGeom>
          <a:noFill/>
        </p:spPr>
      </p:pic>
      <p:pic>
        <p:nvPicPr>
          <p:cNvPr id="55300" name="Picture 4" descr="http://www.gimosnova.com.ua/images/download/51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84784"/>
            <a:ext cx="571500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600000">
            <a:off x="685800" y="990600"/>
            <a:ext cx="7772400" cy="1371600"/>
          </a:xfrm>
        </p:spPr>
        <p:txBody>
          <a:bodyPr/>
          <a:lstStyle/>
          <a:p>
            <a:r>
              <a:rPr lang="ru-RU" dirty="0" smtClean="0"/>
              <a:t>Что делать?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636912"/>
            <a:ext cx="7010400" cy="1600200"/>
          </a:xfrm>
        </p:spPr>
        <p:txBody>
          <a:bodyPr/>
          <a:lstStyle/>
          <a:p>
            <a:r>
              <a:rPr lang="ru-RU" dirty="0" smtClean="0"/>
              <a:t>1. Познакомить учащихся с другой стратегией трудовой профессиональной деятельности 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365104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2. Научить учащихся </a:t>
            </a:r>
            <a:r>
              <a:rPr lang="ru-RU" sz="2800" dirty="0" smtClean="0">
                <a:latin typeface="+mn-lt"/>
              </a:rPr>
              <a:t>основам </a:t>
            </a:r>
            <a:r>
              <a:rPr lang="ru-RU" sz="2800" dirty="0" err="1" smtClean="0">
                <a:latin typeface="+mn-lt"/>
              </a:rPr>
              <a:t>самозанятости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smtClean="0">
                <a:latin typeface="+mn-lt"/>
              </a:rPr>
              <a:t>и предпринимательства</a:t>
            </a:r>
            <a:endParaRPr lang="ru-RU" sz="2800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11560" y="116632"/>
          <a:ext cx="8001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1" name="Picture 2" descr="http://avivudiya.com/files/all_uid/bezrabotica.jpg?133267718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2781300"/>
            <a:ext cx="24876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0-tub-ru.yandex.net/i?id=128254052-05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4149725"/>
            <a:ext cx="3816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1874"/>
            <a:ext cx="5221288" cy="6048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Роберт </a:t>
            </a:r>
            <a:r>
              <a:rPr lang="ru-RU" dirty="0" err="1" smtClean="0"/>
              <a:t>Кийосаки</a:t>
            </a:r>
            <a:r>
              <a:rPr lang="ru-RU" dirty="0" smtClean="0"/>
              <a:t> </a:t>
            </a:r>
          </a:p>
        </p:txBody>
      </p:sp>
      <p:pic>
        <p:nvPicPr>
          <p:cNvPr id="15363" name="Picture 4" descr="http://hushome.com/vb/attachment.php?attachmentid=196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41663"/>
            <a:ext cx="42005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atlant.de/lib/shopthumb.php?smode=1&amp;img=0064745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563" y="1341438"/>
            <a:ext cx="34083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http://mediasubs.ru/group/uploads/me/metodyi-privlecheniya-deneg-i-udachi-i-realizatsii-zhelanij/image/1377359025-82679-2286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908050"/>
            <a:ext cx="40195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363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Профиль</vt:lpstr>
      <vt:lpstr>Тема Office</vt:lpstr>
      <vt:lpstr>1_Тема Office</vt:lpstr>
      <vt:lpstr>2_Тема Office</vt:lpstr>
      <vt:lpstr>Открытая</vt:lpstr>
      <vt:lpstr>Апекс</vt:lpstr>
      <vt:lpstr>Развитие молодёжного предпринимательства:  </vt:lpstr>
      <vt:lpstr>Слайд 2</vt:lpstr>
      <vt:lpstr>Слайд 3</vt:lpstr>
      <vt:lpstr>Слайд 4</vt:lpstr>
      <vt:lpstr>Слайд 5</vt:lpstr>
      <vt:lpstr>Слайд 6</vt:lpstr>
      <vt:lpstr>Что делать? </vt:lpstr>
      <vt:lpstr>Слайд 8</vt:lpstr>
      <vt:lpstr>Роберт Кийосаки </vt:lpstr>
      <vt:lpstr>Слайд 10</vt:lpstr>
      <vt:lpstr>Вовлечение  молодёжи  в предпринимательскую                                деятельность </vt:lpstr>
      <vt:lpstr>Слайд 12</vt:lpstr>
      <vt:lpstr>Слайд 13</vt:lpstr>
      <vt:lpstr>ООО «Far-Eastern gold» . Бизнес-проект разработки месторождения  россыпного золота Золотинка в Верхнебуреинском районе Хабаровского края </vt:lpstr>
      <vt:lpstr>БИЗНЕС – ПРОЕКТ Ателье «Dress-Code»</vt:lpstr>
      <vt:lpstr>Слайд 16</vt:lpstr>
      <vt:lpstr>        Необходимость отраслевого  подхода                                             в подготовке  предпринимателей </vt:lpstr>
      <vt:lpstr>Стратегия развития молодёжного предпринимательства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npol</dc:creator>
  <cp:lastModifiedBy>1</cp:lastModifiedBy>
  <cp:revision>82</cp:revision>
  <dcterms:created xsi:type="dcterms:W3CDTF">2009-10-25T01:07:17Z</dcterms:created>
  <dcterms:modified xsi:type="dcterms:W3CDTF">2014-04-23T06:28:45Z</dcterms:modified>
</cp:coreProperties>
</file>